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465" r:id="rId3"/>
    <p:sldId id="357" r:id="rId4"/>
    <p:sldId id="347" r:id="rId5"/>
    <p:sldId id="396" r:id="rId6"/>
    <p:sldId id="449" r:id="rId7"/>
    <p:sldId id="462" r:id="rId8"/>
    <p:sldId id="460" r:id="rId9"/>
    <p:sldId id="461" r:id="rId10"/>
    <p:sldId id="397" r:id="rId11"/>
    <p:sldId id="463" r:id="rId12"/>
    <p:sldId id="400" r:id="rId13"/>
    <p:sldId id="401" r:id="rId14"/>
    <p:sldId id="366" r:id="rId15"/>
    <p:sldId id="402" r:id="rId16"/>
    <p:sldId id="441" r:id="rId17"/>
    <p:sldId id="469" r:id="rId18"/>
    <p:sldId id="464" r:id="rId19"/>
    <p:sldId id="403" r:id="rId20"/>
    <p:sldId id="404" r:id="rId21"/>
    <p:sldId id="405" r:id="rId22"/>
    <p:sldId id="439" r:id="rId23"/>
    <p:sldId id="467" r:id="rId24"/>
    <p:sldId id="470" r:id="rId25"/>
    <p:sldId id="473" r:id="rId26"/>
    <p:sldId id="468" r:id="rId27"/>
    <p:sldId id="472" r:id="rId28"/>
    <p:sldId id="41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F"/>
    <a:srgbClr val="AB51D6"/>
    <a:srgbClr val="AEAEAE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6547A2-CCA0-4341-80AC-B2CD8A282935}" v="70" dt="2021-07-27T02:53:28.17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96" y="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leen Kaur" userId="S::id65ns02@ubalt.edu::9f7fc1d6-ab67-473f-ba46-e98f6ce2049b" providerId="AD" clId="Web-{9437A77F-3B4F-E835-2CE4-685401C9D3EE}"/>
    <pc:docChg chg="addSld delSld modSld">
      <pc:chgData name="Harleen Kaur" userId="S::id65ns02@ubalt.edu::9f7fc1d6-ab67-473f-ba46-e98f6ce2049b" providerId="AD" clId="Web-{9437A77F-3B4F-E835-2CE4-685401C9D3EE}" dt="2021-07-01T19:02:04.558" v="2179"/>
      <pc:docMkLst>
        <pc:docMk/>
      </pc:docMkLst>
      <pc:sldChg chg="del">
        <pc:chgData name="Harleen Kaur" userId="S::id65ns02@ubalt.edu::9f7fc1d6-ab67-473f-ba46-e98f6ce2049b" providerId="AD" clId="Web-{9437A77F-3B4F-E835-2CE4-685401C9D3EE}" dt="2021-07-01T16:43:41.759" v="306"/>
        <pc:sldMkLst>
          <pc:docMk/>
          <pc:sldMk cId="376485367" sldId="372"/>
        </pc:sldMkLst>
      </pc:sldChg>
      <pc:sldChg chg="del">
        <pc:chgData name="Harleen Kaur" userId="S::id65ns02@ubalt.edu::9f7fc1d6-ab67-473f-ba46-e98f6ce2049b" providerId="AD" clId="Web-{9437A77F-3B4F-E835-2CE4-685401C9D3EE}" dt="2021-07-01T17:33:37.986" v="844"/>
        <pc:sldMkLst>
          <pc:docMk/>
          <pc:sldMk cId="1447797136" sldId="378"/>
        </pc:sldMkLst>
      </pc:sldChg>
      <pc:sldChg chg="del">
        <pc:chgData name="Harleen Kaur" userId="S::id65ns02@ubalt.edu::9f7fc1d6-ab67-473f-ba46-e98f6ce2049b" providerId="AD" clId="Web-{9437A77F-3B4F-E835-2CE4-685401C9D3EE}" dt="2021-07-01T17:33:49.127" v="845"/>
        <pc:sldMkLst>
          <pc:docMk/>
          <pc:sldMk cId="714563919" sldId="379"/>
        </pc:sldMkLst>
      </pc:sldChg>
      <pc:sldChg chg="modSp">
        <pc:chgData name="Harleen Kaur" userId="S::id65ns02@ubalt.edu::9f7fc1d6-ab67-473f-ba46-e98f6ce2049b" providerId="AD" clId="Web-{9437A77F-3B4F-E835-2CE4-685401C9D3EE}" dt="2021-07-01T17:36:41.665" v="977" actId="20577"/>
        <pc:sldMkLst>
          <pc:docMk/>
          <pc:sldMk cId="34183985" sldId="380"/>
        </pc:sldMkLst>
        <pc:spChg chg="mod">
          <ac:chgData name="Harleen Kaur" userId="S::id65ns02@ubalt.edu::9f7fc1d6-ab67-473f-ba46-e98f6ce2049b" providerId="AD" clId="Web-{9437A77F-3B4F-E835-2CE4-685401C9D3EE}" dt="2021-07-01T17:36:41.665" v="977" actId="20577"/>
          <ac:spMkLst>
            <pc:docMk/>
            <pc:sldMk cId="34183985" sldId="380"/>
            <ac:spMk id="3" creationId="{2AEADFF0-64FD-4BC0-B0B0-C813334DAF94}"/>
          </ac:spMkLst>
        </pc:spChg>
      </pc:sldChg>
      <pc:sldChg chg="del">
        <pc:chgData name="Harleen Kaur" userId="S::id65ns02@ubalt.edu::9f7fc1d6-ab67-473f-ba46-e98f6ce2049b" providerId="AD" clId="Web-{9437A77F-3B4F-E835-2CE4-685401C9D3EE}" dt="2021-07-01T17:43:35.241" v="1034"/>
        <pc:sldMkLst>
          <pc:docMk/>
          <pc:sldMk cId="2697053936" sldId="381"/>
        </pc:sldMkLst>
      </pc:sldChg>
      <pc:sldChg chg="del">
        <pc:chgData name="Harleen Kaur" userId="S::id65ns02@ubalt.edu::9f7fc1d6-ab67-473f-ba46-e98f6ce2049b" providerId="AD" clId="Web-{9437A77F-3B4F-E835-2CE4-685401C9D3EE}" dt="2021-07-01T18:06:41.758" v="1191"/>
        <pc:sldMkLst>
          <pc:docMk/>
          <pc:sldMk cId="3491584397" sldId="382"/>
        </pc:sldMkLst>
      </pc:sldChg>
      <pc:sldChg chg="del">
        <pc:chgData name="Harleen Kaur" userId="S::id65ns02@ubalt.edu::9f7fc1d6-ab67-473f-ba46-e98f6ce2049b" providerId="AD" clId="Web-{9437A77F-3B4F-E835-2CE4-685401C9D3EE}" dt="2021-07-01T18:06:43.071" v="1192"/>
        <pc:sldMkLst>
          <pc:docMk/>
          <pc:sldMk cId="145533210" sldId="383"/>
        </pc:sldMkLst>
      </pc:sldChg>
      <pc:sldChg chg="del">
        <pc:chgData name="Harleen Kaur" userId="S::id65ns02@ubalt.edu::9f7fc1d6-ab67-473f-ba46-e98f6ce2049b" providerId="AD" clId="Web-{9437A77F-3B4F-E835-2CE4-685401C9D3EE}" dt="2021-07-01T18:06:46.243" v="1193"/>
        <pc:sldMkLst>
          <pc:docMk/>
          <pc:sldMk cId="2632199446" sldId="384"/>
        </pc:sldMkLst>
      </pc:sldChg>
      <pc:sldChg chg="del">
        <pc:chgData name="Harleen Kaur" userId="S::id65ns02@ubalt.edu::9f7fc1d6-ab67-473f-ba46-e98f6ce2049b" providerId="AD" clId="Web-{9437A77F-3B4F-E835-2CE4-685401C9D3EE}" dt="2021-07-01T18:14:07.648" v="1308"/>
        <pc:sldMkLst>
          <pc:docMk/>
          <pc:sldMk cId="1881829419" sldId="385"/>
        </pc:sldMkLst>
      </pc:sldChg>
      <pc:sldChg chg="del">
        <pc:chgData name="Harleen Kaur" userId="S::id65ns02@ubalt.edu::9f7fc1d6-ab67-473f-ba46-e98f6ce2049b" providerId="AD" clId="Web-{9437A77F-3B4F-E835-2CE4-685401C9D3EE}" dt="2021-07-01T18:14:13.633" v="1309"/>
        <pc:sldMkLst>
          <pc:docMk/>
          <pc:sldMk cId="422707379" sldId="386"/>
        </pc:sldMkLst>
      </pc:sldChg>
      <pc:sldChg chg="del">
        <pc:chgData name="Harleen Kaur" userId="S::id65ns02@ubalt.edu::9f7fc1d6-ab67-473f-ba46-e98f6ce2049b" providerId="AD" clId="Web-{9437A77F-3B4F-E835-2CE4-685401C9D3EE}" dt="2021-07-01T18:22:48.010" v="1419"/>
        <pc:sldMkLst>
          <pc:docMk/>
          <pc:sldMk cId="4219912784" sldId="387"/>
        </pc:sldMkLst>
      </pc:sldChg>
      <pc:sldChg chg="addSp modSp modNotes">
        <pc:chgData name="Harleen Kaur" userId="S::id65ns02@ubalt.edu::9f7fc1d6-ab67-473f-ba46-e98f6ce2049b" providerId="AD" clId="Web-{9437A77F-3B4F-E835-2CE4-685401C9D3EE}" dt="2021-07-01T19:02:04.558" v="2179"/>
        <pc:sldMkLst>
          <pc:docMk/>
          <pc:sldMk cId="178630246" sldId="388"/>
        </pc:sldMkLst>
        <pc:spChg chg="add mod">
          <ac:chgData name="Harleen Kaur" userId="S::id65ns02@ubalt.edu::9f7fc1d6-ab67-473f-ba46-e98f6ce2049b" providerId="AD" clId="Web-{9437A77F-3B4F-E835-2CE4-685401C9D3EE}" dt="2021-07-01T18:32:50.624" v="1541" actId="20577"/>
          <ac:spMkLst>
            <pc:docMk/>
            <pc:sldMk cId="178630246" sldId="388"/>
            <ac:spMk id="3" creationId="{E0AF616E-0636-4BD5-B206-9D1894A2B25A}"/>
          </ac:spMkLst>
        </pc:spChg>
        <pc:spChg chg="add mod">
          <ac:chgData name="Harleen Kaur" userId="S::id65ns02@ubalt.edu::9f7fc1d6-ab67-473f-ba46-e98f6ce2049b" providerId="AD" clId="Web-{9437A77F-3B4F-E835-2CE4-685401C9D3EE}" dt="2021-07-01T18:58:05.081" v="2107" actId="14100"/>
          <ac:spMkLst>
            <pc:docMk/>
            <pc:sldMk cId="178630246" sldId="388"/>
            <ac:spMk id="4" creationId="{8632A405-256C-4217-869C-B70D6A44ACE5}"/>
          </ac:spMkLst>
        </pc:spChg>
        <pc:spChg chg="add mod">
          <ac:chgData name="Harleen Kaur" userId="S::id65ns02@ubalt.edu::9f7fc1d6-ab67-473f-ba46-e98f6ce2049b" providerId="AD" clId="Web-{9437A77F-3B4F-E835-2CE4-685401C9D3EE}" dt="2021-07-01T19:01:35.354" v="2168" actId="14100"/>
          <ac:spMkLst>
            <pc:docMk/>
            <pc:sldMk cId="178630246" sldId="388"/>
            <ac:spMk id="6" creationId="{59B8EED9-3D97-45A4-AADC-DBB81FCED28D}"/>
          </ac:spMkLst>
        </pc:spChg>
        <pc:picChg chg="mod">
          <ac:chgData name="Harleen Kaur" userId="S::id65ns02@ubalt.edu::9f7fc1d6-ab67-473f-ba46-e98f6ce2049b" providerId="AD" clId="Web-{9437A77F-3B4F-E835-2CE4-685401C9D3EE}" dt="2021-07-01T18:29:02.147" v="1483" actId="1076"/>
          <ac:picMkLst>
            <pc:docMk/>
            <pc:sldMk cId="178630246" sldId="388"/>
            <ac:picMk id="5" creationId="{130D740C-38F8-488B-9B14-810013535D8D}"/>
          </ac:picMkLst>
        </pc:picChg>
        <pc:picChg chg="mod">
          <ac:chgData name="Harleen Kaur" userId="S::id65ns02@ubalt.edu::9f7fc1d6-ab67-473f-ba46-e98f6ce2049b" providerId="AD" clId="Web-{9437A77F-3B4F-E835-2CE4-685401C9D3EE}" dt="2021-07-01T18:29:58.993" v="1524" actId="1076"/>
          <ac:picMkLst>
            <pc:docMk/>
            <pc:sldMk cId="178630246" sldId="388"/>
            <ac:picMk id="7" creationId="{108439AA-3DE2-4EB2-BB83-2C21108898FD}"/>
          </ac:picMkLst>
        </pc:picChg>
        <pc:cxnChg chg="mod">
          <ac:chgData name="Harleen Kaur" userId="S::id65ns02@ubalt.edu::9f7fc1d6-ab67-473f-ba46-e98f6ce2049b" providerId="AD" clId="Web-{9437A77F-3B4F-E835-2CE4-685401C9D3EE}" dt="2021-07-01T18:29:08.116" v="1485" actId="1076"/>
          <ac:cxnSpMkLst>
            <pc:docMk/>
            <pc:sldMk cId="178630246" sldId="388"/>
            <ac:cxnSpMk id="8" creationId="{EA99857C-5B53-4AEF-B037-998D23D71F06}"/>
          </ac:cxnSpMkLst>
        </pc:cxnChg>
      </pc:sldChg>
      <pc:sldChg chg="del">
        <pc:chgData name="Harleen Kaur" userId="S::id65ns02@ubalt.edu::9f7fc1d6-ab67-473f-ba46-e98f6ce2049b" providerId="AD" clId="Web-{9437A77F-3B4F-E835-2CE4-685401C9D3EE}" dt="2021-07-01T18:32:55.436" v="1542"/>
        <pc:sldMkLst>
          <pc:docMk/>
          <pc:sldMk cId="4060595402" sldId="389"/>
        </pc:sldMkLst>
      </pc:sldChg>
      <pc:sldChg chg="modSp">
        <pc:chgData name="Harleen Kaur" userId="S::id65ns02@ubalt.edu::9f7fc1d6-ab67-473f-ba46-e98f6ce2049b" providerId="AD" clId="Web-{9437A77F-3B4F-E835-2CE4-685401C9D3EE}" dt="2021-07-01T18:36:21.303" v="1665" actId="20577"/>
        <pc:sldMkLst>
          <pc:docMk/>
          <pc:sldMk cId="2186280635" sldId="390"/>
        </pc:sldMkLst>
        <pc:spChg chg="mod">
          <ac:chgData name="Harleen Kaur" userId="S::id65ns02@ubalt.edu::9f7fc1d6-ab67-473f-ba46-e98f6ce2049b" providerId="AD" clId="Web-{9437A77F-3B4F-E835-2CE4-685401C9D3EE}" dt="2021-07-01T18:36:21.303" v="1665" actId="20577"/>
          <ac:spMkLst>
            <pc:docMk/>
            <pc:sldMk cId="2186280635" sldId="390"/>
            <ac:spMk id="3" creationId="{29479DD4-FAE8-42BB-9C4F-76FA8E21A35D}"/>
          </ac:spMkLst>
        </pc:spChg>
      </pc:sldChg>
      <pc:sldChg chg="del">
        <pc:chgData name="Harleen Kaur" userId="S::id65ns02@ubalt.edu::9f7fc1d6-ab67-473f-ba46-e98f6ce2049b" providerId="AD" clId="Web-{9437A77F-3B4F-E835-2CE4-685401C9D3EE}" dt="2021-07-01T17:18:56.878" v="598"/>
        <pc:sldMkLst>
          <pc:docMk/>
          <pc:sldMk cId="2966749166" sldId="394"/>
        </pc:sldMkLst>
      </pc:sldChg>
      <pc:sldChg chg="del">
        <pc:chgData name="Harleen Kaur" userId="S::id65ns02@ubalt.edu::9f7fc1d6-ab67-473f-ba46-e98f6ce2049b" providerId="AD" clId="Web-{9437A77F-3B4F-E835-2CE4-685401C9D3EE}" dt="2021-07-01T17:18:59.675" v="599"/>
        <pc:sldMkLst>
          <pc:docMk/>
          <pc:sldMk cId="2094660718" sldId="395"/>
        </pc:sldMkLst>
      </pc:sldChg>
      <pc:sldChg chg="modSp">
        <pc:chgData name="Harleen Kaur" userId="S::id65ns02@ubalt.edu::9f7fc1d6-ab67-473f-ba46-e98f6ce2049b" providerId="AD" clId="Web-{9437A77F-3B4F-E835-2CE4-685401C9D3EE}" dt="2021-07-01T16:34:33.240" v="259" actId="20577"/>
        <pc:sldMkLst>
          <pc:docMk/>
          <pc:sldMk cId="3986757257" sldId="405"/>
        </pc:sldMkLst>
        <pc:spChg chg="mod">
          <ac:chgData name="Harleen Kaur" userId="S::id65ns02@ubalt.edu::9f7fc1d6-ab67-473f-ba46-e98f6ce2049b" providerId="AD" clId="Web-{9437A77F-3B4F-E835-2CE4-685401C9D3EE}" dt="2021-07-01T16:34:33.240" v="259" actId="20577"/>
          <ac:spMkLst>
            <pc:docMk/>
            <pc:sldMk cId="3986757257" sldId="405"/>
            <ac:spMk id="8" creationId="{CB1A59F2-C100-4C00-9C3D-867B00766494}"/>
          </ac:spMkLst>
        </pc:spChg>
      </pc:sldChg>
      <pc:sldChg chg="modSp new">
        <pc:chgData name="Harleen Kaur" userId="S::id65ns02@ubalt.edu::9f7fc1d6-ab67-473f-ba46-e98f6ce2049b" providerId="AD" clId="Web-{9437A77F-3B4F-E835-2CE4-685401C9D3EE}" dt="2021-07-01T18:36:55.773" v="1668" actId="20577"/>
        <pc:sldMkLst>
          <pc:docMk/>
          <pc:sldMk cId="1199149484" sldId="412"/>
        </pc:sldMkLst>
        <pc:spChg chg="mod">
          <ac:chgData name="Harleen Kaur" userId="S::id65ns02@ubalt.edu::9f7fc1d6-ab67-473f-ba46-e98f6ce2049b" providerId="AD" clId="Web-{9437A77F-3B4F-E835-2CE4-685401C9D3EE}" dt="2021-07-01T16:26:15.395" v="46" actId="20577"/>
          <ac:spMkLst>
            <pc:docMk/>
            <pc:sldMk cId="1199149484" sldId="412"/>
            <ac:spMk id="2" creationId="{383A56DE-DE8D-4E79-9802-3319DB272969}"/>
          </ac:spMkLst>
        </pc:spChg>
        <pc:spChg chg="mod">
          <ac:chgData name="Harleen Kaur" userId="S::id65ns02@ubalt.edu::9f7fc1d6-ab67-473f-ba46-e98f6ce2049b" providerId="AD" clId="Web-{9437A77F-3B4F-E835-2CE4-685401C9D3EE}" dt="2021-07-01T18:36:55.773" v="1668" actId="20577"/>
          <ac:spMkLst>
            <pc:docMk/>
            <pc:sldMk cId="1199149484" sldId="412"/>
            <ac:spMk id="3" creationId="{6191B312-9C6E-4B03-9F81-39898D710E54}"/>
          </ac:spMkLst>
        </pc:spChg>
      </pc:sldChg>
      <pc:sldChg chg="addSp delSp modSp new">
        <pc:chgData name="Harleen Kaur" userId="S::id65ns02@ubalt.edu::9f7fc1d6-ab67-473f-ba46-e98f6ce2049b" providerId="AD" clId="Web-{9437A77F-3B4F-E835-2CE4-685401C9D3EE}" dt="2021-07-01T16:43:12.242" v="305" actId="20577"/>
        <pc:sldMkLst>
          <pc:docMk/>
          <pc:sldMk cId="999172385" sldId="413"/>
        </pc:sldMkLst>
        <pc:spChg chg="mod">
          <ac:chgData name="Harleen Kaur" userId="S::id65ns02@ubalt.edu::9f7fc1d6-ab67-473f-ba46-e98f6ce2049b" providerId="AD" clId="Web-{9437A77F-3B4F-E835-2CE4-685401C9D3EE}" dt="2021-07-01T16:37:07.323" v="277" actId="20577"/>
          <ac:spMkLst>
            <pc:docMk/>
            <pc:sldMk cId="999172385" sldId="413"/>
            <ac:spMk id="2" creationId="{D485843C-0894-4E76-915D-DF6600843B63}"/>
          </ac:spMkLst>
        </pc:spChg>
        <pc:spChg chg="add del mod">
          <ac:chgData name="Harleen Kaur" userId="S::id65ns02@ubalt.edu::9f7fc1d6-ab67-473f-ba46-e98f6ce2049b" providerId="AD" clId="Web-{9437A77F-3B4F-E835-2CE4-685401C9D3EE}" dt="2021-07-01T16:43:12.242" v="305" actId="20577"/>
          <ac:spMkLst>
            <pc:docMk/>
            <pc:sldMk cId="999172385" sldId="413"/>
            <ac:spMk id="3" creationId="{85CF0F46-1576-457B-A379-84FBDD8F5A64}"/>
          </ac:spMkLst>
        </pc:spChg>
        <pc:picChg chg="add del mod ord">
          <ac:chgData name="Harleen Kaur" userId="S::id65ns02@ubalt.edu::9f7fc1d6-ab67-473f-ba46-e98f6ce2049b" providerId="AD" clId="Web-{9437A77F-3B4F-E835-2CE4-685401C9D3EE}" dt="2021-07-01T16:37:40.465" v="280"/>
          <ac:picMkLst>
            <pc:docMk/>
            <pc:sldMk cId="999172385" sldId="413"/>
            <ac:picMk id="4" creationId="{D010D4E0-0F00-4214-A096-8903B0A637F1}"/>
          </ac:picMkLst>
        </pc:picChg>
        <pc:picChg chg="add mod">
          <ac:chgData name="Harleen Kaur" userId="S::id65ns02@ubalt.edu::9f7fc1d6-ab67-473f-ba46-e98f6ce2049b" providerId="AD" clId="Web-{9437A77F-3B4F-E835-2CE4-685401C9D3EE}" dt="2021-07-01T16:41:55.036" v="294" actId="1076"/>
          <ac:picMkLst>
            <pc:docMk/>
            <pc:sldMk cId="999172385" sldId="413"/>
            <ac:picMk id="5" creationId="{D089EE28-F731-4794-9CF5-4B72D4671CE1}"/>
          </ac:picMkLst>
        </pc:picChg>
        <pc:picChg chg="add mod">
          <ac:chgData name="Harleen Kaur" userId="S::id65ns02@ubalt.edu::9f7fc1d6-ab67-473f-ba46-e98f6ce2049b" providerId="AD" clId="Web-{9437A77F-3B4F-E835-2CE4-685401C9D3EE}" dt="2021-07-01T16:41:52.427" v="293" actId="1076"/>
          <ac:picMkLst>
            <pc:docMk/>
            <pc:sldMk cId="999172385" sldId="413"/>
            <ac:picMk id="6" creationId="{134F1D4D-3043-4C53-A3B3-57A48C6CA94D}"/>
          </ac:picMkLst>
        </pc:picChg>
        <pc:picChg chg="add mod">
          <ac:chgData name="Harleen Kaur" userId="S::id65ns02@ubalt.edu::9f7fc1d6-ab67-473f-ba46-e98f6ce2049b" providerId="AD" clId="Web-{9437A77F-3B4F-E835-2CE4-685401C9D3EE}" dt="2021-07-01T16:42:37.866" v="298" actId="1076"/>
          <ac:picMkLst>
            <pc:docMk/>
            <pc:sldMk cId="999172385" sldId="413"/>
            <ac:picMk id="7" creationId="{E9026550-B0E9-4AA7-BBDE-0DDF8A062F5A}"/>
          </ac:picMkLst>
        </pc:picChg>
      </pc:sldChg>
      <pc:sldChg chg="modSp new">
        <pc:chgData name="Harleen Kaur" userId="S::id65ns02@ubalt.edu::9f7fc1d6-ab67-473f-ba46-e98f6ce2049b" providerId="AD" clId="Web-{9437A77F-3B4F-E835-2CE4-685401C9D3EE}" dt="2021-07-01T16:49:36.864" v="409" actId="20577"/>
        <pc:sldMkLst>
          <pc:docMk/>
          <pc:sldMk cId="1732895745" sldId="414"/>
        </pc:sldMkLst>
        <pc:spChg chg="mod">
          <ac:chgData name="Harleen Kaur" userId="S::id65ns02@ubalt.edu::9f7fc1d6-ab67-473f-ba46-e98f6ce2049b" providerId="AD" clId="Web-{9437A77F-3B4F-E835-2CE4-685401C9D3EE}" dt="2021-07-01T16:45:20.434" v="334" actId="20577"/>
          <ac:spMkLst>
            <pc:docMk/>
            <pc:sldMk cId="1732895745" sldId="414"/>
            <ac:spMk id="2" creationId="{5ABF3C68-C056-42DB-AA64-06B671A05853}"/>
          </ac:spMkLst>
        </pc:spChg>
        <pc:spChg chg="mod">
          <ac:chgData name="Harleen Kaur" userId="S::id65ns02@ubalt.edu::9f7fc1d6-ab67-473f-ba46-e98f6ce2049b" providerId="AD" clId="Web-{9437A77F-3B4F-E835-2CE4-685401C9D3EE}" dt="2021-07-01T16:49:36.864" v="409" actId="20577"/>
          <ac:spMkLst>
            <pc:docMk/>
            <pc:sldMk cId="1732895745" sldId="414"/>
            <ac:spMk id="3" creationId="{49807244-67DA-4494-BED5-D23B86609E70}"/>
          </ac:spMkLst>
        </pc:spChg>
      </pc:sldChg>
      <pc:sldChg chg="new del">
        <pc:chgData name="Harleen Kaur" userId="S::id65ns02@ubalt.edu::9f7fc1d6-ab67-473f-ba46-e98f6ce2049b" providerId="AD" clId="Web-{9437A77F-3B4F-E835-2CE4-685401C9D3EE}" dt="2021-07-01T16:49:57.584" v="411"/>
        <pc:sldMkLst>
          <pc:docMk/>
          <pc:sldMk cId="578708492" sldId="415"/>
        </pc:sldMkLst>
      </pc:sldChg>
      <pc:sldChg chg="delSp modSp new">
        <pc:chgData name="Harleen Kaur" userId="S::id65ns02@ubalt.edu::9f7fc1d6-ab67-473f-ba46-e98f6ce2049b" providerId="AD" clId="Web-{9437A77F-3B4F-E835-2CE4-685401C9D3EE}" dt="2021-07-01T16:50:20.053" v="420"/>
        <pc:sldMkLst>
          <pc:docMk/>
          <pc:sldMk cId="3794158611" sldId="415"/>
        </pc:sldMkLst>
        <pc:spChg chg="mod">
          <ac:chgData name="Harleen Kaur" userId="S::id65ns02@ubalt.edu::9f7fc1d6-ab67-473f-ba46-e98f6ce2049b" providerId="AD" clId="Web-{9437A77F-3B4F-E835-2CE4-685401C9D3EE}" dt="2021-07-01T16:50:18.303" v="419" actId="20577"/>
          <ac:spMkLst>
            <pc:docMk/>
            <pc:sldMk cId="3794158611" sldId="415"/>
            <ac:spMk id="2" creationId="{ABEF7DD6-F258-4F61-AC05-FC4F6F54137A}"/>
          </ac:spMkLst>
        </pc:spChg>
        <pc:spChg chg="del">
          <ac:chgData name="Harleen Kaur" userId="S::id65ns02@ubalt.edu::9f7fc1d6-ab67-473f-ba46-e98f6ce2049b" providerId="AD" clId="Web-{9437A77F-3B4F-E835-2CE4-685401C9D3EE}" dt="2021-07-01T16:50:20.053" v="420"/>
          <ac:spMkLst>
            <pc:docMk/>
            <pc:sldMk cId="3794158611" sldId="415"/>
            <ac:spMk id="3" creationId="{0D9CCBC9-DBD3-4585-B69D-6C79C58C8120}"/>
          </ac:spMkLst>
        </pc:spChg>
      </pc:sldChg>
      <pc:sldChg chg="addSp modSp new modNotes">
        <pc:chgData name="Harleen Kaur" userId="S::id65ns02@ubalt.edu::9f7fc1d6-ab67-473f-ba46-e98f6ce2049b" providerId="AD" clId="Web-{9437A77F-3B4F-E835-2CE4-685401C9D3EE}" dt="2021-07-01T18:38:21.526" v="1705"/>
        <pc:sldMkLst>
          <pc:docMk/>
          <pc:sldMk cId="4138222289" sldId="416"/>
        </pc:sldMkLst>
        <pc:spChg chg="mod">
          <ac:chgData name="Harleen Kaur" userId="S::id65ns02@ubalt.edu::9f7fc1d6-ab67-473f-ba46-e98f6ce2049b" providerId="AD" clId="Web-{9437A77F-3B4F-E835-2CE4-685401C9D3EE}" dt="2021-07-01T16:50:52.804" v="422" actId="20577"/>
          <ac:spMkLst>
            <pc:docMk/>
            <pc:sldMk cId="4138222289" sldId="416"/>
            <ac:spMk id="2" creationId="{4A051B9F-70FB-441C-8B57-05EEA00E868E}"/>
          </ac:spMkLst>
        </pc:spChg>
        <pc:spChg chg="mod">
          <ac:chgData name="Harleen Kaur" userId="S::id65ns02@ubalt.edu::9f7fc1d6-ab67-473f-ba46-e98f6ce2049b" providerId="AD" clId="Web-{9437A77F-3B4F-E835-2CE4-685401C9D3EE}" dt="2021-07-01T16:52:26.620" v="428" actId="1076"/>
          <ac:spMkLst>
            <pc:docMk/>
            <pc:sldMk cId="4138222289" sldId="416"/>
            <ac:spMk id="3" creationId="{1173EB4D-1309-4AF5-BFA4-7FE2F36BB1B7}"/>
          </ac:spMkLst>
        </pc:spChg>
        <pc:spChg chg="add mod">
          <ac:chgData name="Harleen Kaur" userId="S::id65ns02@ubalt.edu::9f7fc1d6-ab67-473f-ba46-e98f6ce2049b" providerId="AD" clId="Web-{9437A77F-3B4F-E835-2CE4-685401C9D3EE}" dt="2021-07-01T18:37:54.322" v="1675" actId="14100"/>
          <ac:spMkLst>
            <pc:docMk/>
            <pc:sldMk cId="4138222289" sldId="416"/>
            <ac:spMk id="6" creationId="{D524B2CB-B8C3-4C76-82A6-345EBF3FC18D}"/>
          </ac:spMkLst>
        </pc:spChg>
        <pc:picChg chg="add mod">
          <ac:chgData name="Harleen Kaur" userId="S::id65ns02@ubalt.edu::9f7fc1d6-ab67-473f-ba46-e98f6ce2049b" providerId="AD" clId="Web-{9437A77F-3B4F-E835-2CE4-685401C9D3EE}" dt="2021-07-01T16:51:26.681" v="427" actId="14100"/>
          <ac:picMkLst>
            <pc:docMk/>
            <pc:sldMk cId="4138222289" sldId="416"/>
            <ac:picMk id="5" creationId="{31C5645B-5A6F-4792-A752-153306F1E0FA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39:30.309" v="1734"/>
        <pc:sldMkLst>
          <pc:docMk/>
          <pc:sldMk cId="2175411651" sldId="417"/>
        </pc:sldMkLst>
        <pc:spChg chg="mod">
          <ac:chgData name="Harleen Kaur" userId="S::id65ns02@ubalt.edu::9f7fc1d6-ab67-473f-ba46-e98f6ce2049b" providerId="AD" clId="Web-{9437A77F-3B4F-E835-2CE4-685401C9D3EE}" dt="2021-07-01T16:52:33.824" v="431" actId="20577"/>
          <ac:spMkLst>
            <pc:docMk/>
            <pc:sldMk cId="2175411651" sldId="417"/>
            <ac:spMk id="2" creationId="{90D5CC19-1E0D-4045-879E-30FEFBFCFBA6}"/>
          </ac:spMkLst>
        </pc:spChg>
        <pc:spChg chg="mod">
          <ac:chgData name="Harleen Kaur" userId="S::id65ns02@ubalt.edu::9f7fc1d6-ab67-473f-ba46-e98f6ce2049b" providerId="AD" clId="Web-{9437A77F-3B4F-E835-2CE4-685401C9D3EE}" dt="2021-07-01T16:52:52.762" v="440" actId="14100"/>
          <ac:spMkLst>
            <pc:docMk/>
            <pc:sldMk cId="2175411651" sldId="417"/>
            <ac:spMk id="3" creationId="{546588F0-E0DB-4FB2-B052-547E016FA007}"/>
          </ac:spMkLst>
        </pc:spChg>
        <pc:spChg chg="add mod">
          <ac:chgData name="Harleen Kaur" userId="S::id65ns02@ubalt.edu::9f7fc1d6-ab67-473f-ba46-e98f6ce2049b" providerId="AD" clId="Web-{9437A77F-3B4F-E835-2CE4-685401C9D3EE}" dt="2021-07-01T18:39:03.465" v="1712" actId="14100"/>
          <ac:spMkLst>
            <pc:docMk/>
            <pc:sldMk cId="2175411651" sldId="417"/>
            <ac:spMk id="6" creationId="{511F0871-2CC6-433A-9738-A9A849CD33CA}"/>
          </ac:spMkLst>
        </pc:spChg>
        <pc:picChg chg="add mod">
          <ac:chgData name="Harleen Kaur" userId="S::id65ns02@ubalt.edu::9f7fc1d6-ab67-473f-ba46-e98f6ce2049b" providerId="AD" clId="Web-{9437A77F-3B4F-E835-2CE4-685401C9D3EE}" dt="2021-07-01T16:53:05.981" v="443" actId="14100"/>
          <ac:picMkLst>
            <pc:docMk/>
            <pc:sldMk cId="2175411651" sldId="417"/>
            <ac:picMk id="5" creationId="{BF8821C8-22FE-4240-9CB9-C4B9409F5B57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40:54.750" v="1780"/>
        <pc:sldMkLst>
          <pc:docMk/>
          <pc:sldMk cId="2100724894" sldId="418"/>
        </pc:sldMkLst>
        <pc:spChg chg="mod">
          <ac:chgData name="Harleen Kaur" userId="S::id65ns02@ubalt.edu::9f7fc1d6-ab67-473f-ba46-e98f6ce2049b" providerId="AD" clId="Web-{9437A77F-3B4F-E835-2CE4-685401C9D3EE}" dt="2021-07-01T16:53:37.654" v="446" actId="20577"/>
          <ac:spMkLst>
            <pc:docMk/>
            <pc:sldMk cId="2100724894" sldId="418"/>
            <ac:spMk id="2" creationId="{51492F0E-C250-4FC7-9D5B-D561021F7061}"/>
          </ac:spMkLst>
        </pc:spChg>
        <pc:spChg chg="mod">
          <ac:chgData name="Harleen Kaur" userId="S::id65ns02@ubalt.edu::9f7fc1d6-ab67-473f-ba46-e98f6ce2049b" providerId="AD" clId="Web-{9437A77F-3B4F-E835-2CE4-685401C9D3EE}" dt="2021-07-01T16:53:53.795" v="460" actId="14100"/>
          <ac:spMkLst>
            <pc:docMk/>
            <pc:sldMk cId="2100724894" sldId="418"/>
            <ac:spMk id="3" creationId="{83AB375F-4829-44C3-97C5-BDCCFE0FFA72}"/>
          </ac:spMkLst>
        </pc:spChg>
        <pc:spChg chg="add mod">
          <ac:chgData name="Harleen Kaur" userId="S::id65ns02@ubalt.edu::9f7fc1d6-ab67-473f-ba46-e98f6ce2049b" providerId="AD" clId="Web-{9437A77F-3B4F-E835-2CE4-685401C9D3EE}" dt="2021-07-01T17:07:02.494" v="478" actId="20577"/>
          <ac:spMkLst>
            <pc:docMk/>
            <pc:sldMk cId="2100724894" sldId="418"/>
            <ac:spMk id="7" creationId="{50E9A946-34A9-40F3-B352-C031BCDA0401}"/>
          </ac:spMkLst>
        </pc:spChg>
        <pc:spChg chg="add mod">
          <ac:chgData name="Harleen Kaur" userId="S::id65ns02@ubalt.edu::9f7fc1d6-ab67-473f-ba46-e98f6ce2049b" providerId="AD" clId="Web-{9437A77F-3B4F-E835-2CE4-685401C9D3EE}" dt="2021-07-01T17:07:51.558" v="499" actId="20577"/>
          <ac:spMkLst>
            <pc:docMk/>
            <pc:sldMk cId="2100724894" sldId="418"/>
            <ac:spMk id="8" creationId="{14842B1D-F035-4306-915C-C8D76C284F08}"/>
          </ac:spMkLst>
        </pc:spChg>
        <pc:spChg chg="add mod">
          <ac:chgData name="Harleen Kaur" userId="S::id65ns02@ubalt.edu::9f7fc1d6-ab67-473f-ba46-e98f6ce2049b" providerId="AD" clId="Web-{9437A77F-3B4F-E835-2CE4-685401C9D3EE}" dt="2021-07-01T18:40:16.889" v="1743" actId="14100"/>
          <ac:spMkLst>
            <pc:docMk/>
            <pc:sldMk cId="2100724894" sldId="418"/>
            <ac:spMk id="9" creationId="{70903899-56BB-407F-A8F3-993CC6A092D3}"/>
          </ac:spMkLst>
        </pc:spChg>
        <pc:picChg chg="add mod">
          <ac:chgData name="Harleen Kaur" userId="S::id65ns02@ubalt.edu::9f7fc1d6-ab67-473f-ba46-e98f6ce2049b" providerId="AD" clId="Web-{9437A77F-3B4F-E835-2CE4-685401C9D3EE}" dt="2021-07-01T18:40:00.888" v="1741" actId="1076"/>
          <ac:picMkLst>
            <pc:docMk/>
            <pc:sldMk cId="2100724894" sldId="418"/>
            <ac:picMk id="5" creationId="{422F8EA5-917E-4491-92E5-015F8E67B1D6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06:38.930" v="467" actId="1076"/>
          <ac:picMkLst>
            <pc:docMk/>
            <pc:sldMk cId="2100724894" sldId="418"/>
            <ac:picMk id="6" creationId="{055292F3-5E08-4E4F-9A84-EE878CC16D46}"/>
          </ac:picMkLst>
        </pc:picChg>
      </pc:sldChg>
      <pc:sldChg chg="addSp delSp modSp new">
        <pc:chgData name="Harleen Kaur" userId="S::id65ns02@ubalt.edu::9f7fc1d6-ab67-473f-ba46-e98f6ce2049b" providerId="AD" clId="Web-{9437A77F-3B4F-E835-2CE4-685401C9D3EE}" dt="2021-07-01T18:42:40.456" v="1801" actId="14100"/>
        <pc:sldMkLst>
          <pc:docMk/>
          <pc:sldMk cId="2403806824" sldId="419"/>
        </pc:sldMkLst>
        <pc:spChg chg="mod">
          <ac:chgData name="Harleen Kaur" userId="S::id65ns02@ubalt.edu::9f7fc1d6-ab67-473f-ba46-e98f6ce2049b" providerId="AD" clId="Web-{9437A77F-3B4F-E835-2CE4-685401C9D3EE}" dt="2021-07-01T17:12:47.677" v="587" actId="20577"/>
          <ac:spMkLst>
            <pc:docMk/>
            <pc:sldMk cId="2403806824" sldId="419"/>
            <ac:spMk id="2" creationId="{29D9221E-9095-4A39-A3FC-90EBF0636D33}"/>
          </ac:spMkLst>
        </pc:spChg>
        <pc:spChg chg="mod">
          <ac:chgData name="Harleen Kaur" userId="S::id65ns02@ubalt.edu::9f7fc1d6-ab67-473f-ba46-e98f6ce2049b" providerId="AD" clId="Web-{9437A77F-3B4F-E835-2CE4-685401C9D3EE}" dt="2021-07-01T17:12:32.739" v="585" actId="20577"/>
          <ac:spMkLst>
            <pc:docMk/>
            <pc:sldMk cId="2403806824" sldId="419"/>
            <ac:spMk id="3" creationId="{8AC3C97C-95E7-4C82-8ABF-2186B01F80BC}"/>
          </ac:spMkLst>
        </pc:spChg>
        <pc:spChg chg="add mod">
          <ac:chgData name="Harleen Kaur" userId="S::id65ns02@ubalt.edu::9f7fc1d6-ab67-473f-ba46-e98f6ce2049b" providerId="AD" clId="Web-{9437A77F-3B4F-E835-2CE4-685401C9D3EE}" dt="2021-07-01T18:41:49.267" v="1791" actId="14100"/>
          <ac:spMkLst>
            <pc:docMk/>
            <pc:sldMk cId="2403806824" sldId="419"/>
            <ac:spMk id="5" creationId="{76A1FF64-CD46-41A3-8EC3-0BB4E37B9F77}"/>
          </ac:spMkLst>
        </pc:spChg>
        <pc:spChg chg="add mod">
          <ac:chgData name="Harleen Kaur" userId="S::id65ns02@ubalt.edu::9f7fc1d6-ab67-473f-ba46-e98f6ce2049b" providerId="AD" clId="Web-{9437A77F-3B4F-E835-2CE4-685401C9D3EE}" dt="2021-07-01T18:42:40.456" v="1801" actId="14100"/>
          <ac:spMkLst>
            <pc:docMk/>
            <pc:sldMk cId="2403806824" sldId="419"/>
            <ac:spMk id="8" creationId="{8D424B45-83F5-417E-BA5C-E5E1CC787FD2}"/>
          </ac:spMkLst>
        </pc:spChg>
        <pc:picChg chg="add mod">
          <ac:chgData name="Harleen Kaur" userId="S::id65ns02@ubalt.edu::9f7fc1d6-ab67-473f-ba46-e98f6ce2049b" providerId="AD" clId="Web-{9437A77F-3B4F-E835-2CE4-685401C9D3EE}" dt="2021-07-01T18:41:31.563" v="1788" actId="1076"/>
          <ac:picMkLst>
            <pc:docMk/>
            <pc:sldMk cId="2403806824" sldId="419"/>
            <ac:picMk id="4" creationId="{037E4F68-99EF-4F88-8AAA-E8524E58D846}"/>
          </ac:picMkLst>
        </pc:picChg>
        <pc:picChg chg="add del">
          <ac:chgData name="Harleen Kaur" userId="S::id65ns02@ubalt.edu::9f7fc1d6-ab67-473f-ba46-e98f6ce2049b" providerId="AD" clId="Web-{9437A77F-3B4F-E835-2CE4-685401C9D3EE}" dt="2021-07-01T18:41:55.892" v="1793"/>
          <ac:picMkLst>
            <pc:docMk/>
            <pc:sldMk cId="2403806824" sldId="419"/>
            <ac:picMk id="7" creationId="{7B417EE6-FB19-4E24-AEA1-A63D06287F91}"/>
          </ac:picMkLst>
        </pc:picChg>
      </pc:sldChg>
      <pc:sldChg chg="addSp modSp new">
        <pc:chgData name="Harleen Kaur" userId="S::id65ns02@ubalt.edu::9f7fc1d6-ab67-473f-ba46-e98f6ce2049b" providerId="AD" clId="Web-{9437A77F-3B4F-E835-2CE4-685401C9D3EE}" dt="2021-07-01T17:11:54.754" v="549" actId="14100"/>
        <pc:sldMkLst>
          <pc:docMk/>
          <pc:sldMk cId="1340921819" sldId="420"/>
        </pc:sldMkLst>
        <pc:spChg chg="mod">
          <ac:chgData name="Harleen Kaur" userId="S::id65ns02@ubalt.edu::9f7fc1d6-ab67-473f-ba46-e98f6ce2049b" providerId="AD" clId="Web-{9437A77F-3B4F-E835-2CE4-685401C9D3EE}" dt="2021-07-01T17:11:01.033" v="540" actId="20577"/>
          <ac:spMkLst>
            <pc:docMk/>
            <pc:sldMk cId="1340921819" sldId="420"/>
            <ac:spMk id="2" creationId="{EDF3CD6E-9F5D-4614-8A25-2E0EB037F029}"/>
          </ac:spMkLst>
        </pc:spChg>
        <pc:spChg chg="mod">
          <ac:chgData name="Harleen Kaur" userId="S::id65ns02@ubalt.edu::9f7fc1d6-ab67-473f-ba46-e98f6ce2049b" providerId="AD" clId="Web-{9437A77F-3B4F-E835-2CE4-685401C9D3EE}" dt="2021-07-01T17:11:18.096" v="544" actId="14100"/>
          <ac:spMkLst>
            <pc:docMk/>
            <pc:sldMk cId="1340921819" sldId="420"/>
            <ac:spMk id="3" creationId="{86EA57B9-C9D9-4521-8609-4D0B6EDEC321}"/>
          </ac:spMkLst>
        </pc:spChg>
        <pc:picChg chg="add mod">
          <ac:chgData name="Harleen Kaur" userId="S::id65ns02@ubalt.edu::9f7fc1d6-ab67-473f-ba46-e98f6ce2049b" providerId="AD" clId="Web-{9437A77F-3B4F-E835-2CE4-685401C9D3EE}" dt="2021-07-01T17:11:54.754" v="549" actId="14100"/>
          <ac:picMkLst>
            <pc:docMk/>
            <pc:sldMk cId="1340921819" sldId="420"/>
            <ac:picMk id="4" creationId="{2364145E-E70A-4BE0-AA36-22168B9FEC93}"/>
          </ac:picMkLst>
        </pc:picChg>
      </pc:sldChg>
      <pc:sldChg chg="modSp new">
        <pc:chgData name="Harleen Kaur" userId="S::id65ns02@ubalt.edu::9f7fc1d6-ab67-473f-ba46-e98f6ce2049b" providerId="AD" clId="Web-{9437A77F-3B4F-E835-2CE4-685401C9D3EE}" dt="2021-07-01T18:43:01.691" v="1804" actId="20577"/>
        <pc:sldMkLst>
          <pc:docMk/>
          <pc:sldMk cId="4240302779" sldId="421"/>
        </pc:sldMkLst>
        <pc:spChg chg="mod">
          <ac:chgData name="Harleen Kaur" userId="S::id65ns02@ubalt.edu::9f7fc1d6-ab67-473f-ba46-e98f6ce2049b" providerId="AD" clId="Web-{9437A77F-3B4F-E835-2CE4-685401C9D3EE}" dt="2021-07-01T17:15:08.120" v="591" actId="20577"/>
          <ac:spMkLst>
            <pc:docMk/>
            <pc:sldMk cId="4240302779" sldId="421"/>
            <ac:spMk id="2" creationId="{C4608344-65A7-47E0-B0D5-CF73F4F7AA98}"/>
          </ac:spMkLst>
        </pc:spChg>
        <pc:spChg chg="mod">
          <ac:chgData name="Harleen Kaur" userId="S::id65ns02@ubalt.edu::9f7fc1d6-ab67-473f-ba46-e98f6ce2049b" providerId="AD" clId="Web-{9437A77F-3B4F-E835-2CE4-685401C9D3EE}" dt="2021-07-01T18:43:01.691" v="1804" actId="20577"/>
          <ac:spMkLst>
            <pc:docMk/>
            <pc:sldMk cId="4240302779" sldId="421"/>
            <ac:spMk id="3" creationId="{79CE77B1-919F-486A-B440-FAF09DD1E495}"/>
          </ac:spMkLst>
        </pc:spChg>
      </pc:sldChg>
      <pc:sldChg chg="modSp new">
        <pc:chgData name="Harleen Kaur" userId="S::id65ns02@ubalt.edu::9f7fc1d6-ab67-473f-ba46-e98f6ce2049b" providerId="AD" clId="Web-{9437A77F-3B4F-E835-2CE4-685401C9D3EE}" dt="2021-07-01T17:23:42.888" v="722" actId="20577"/>
        <pc:sldMkLst>
          <pc:docMk/>
          <pc:sldMk cId="3365135938" sldId="422"/>
        </pc:sldMkLst>
        <pc:spChg chg="mod">
          <ac:chgData name="Harleen Kaur" userId="S::id65ns02@ubalt.edu::9f7fc1d6-ab67-473f-ba46-e98f6ce2049b" providerId="AD" clId="Web-{9437A77F-3B4F-E835-2CE4-685401C9D3EE}" dt="2021-07-01T17:20:17.130" v="636" actId="20577"/>
          <ac:spMkLst>
            <pc:docMk/>
            <pc:sldMk cId="3365135938" sldId="422"/>
            <ac:spMk id="2" creationId="{8DC7228D-379B-4B60-9006-6557C02A1A3D}"/>
          </ac:spMkLst>
        </pc:spChg>
        <pc:spChg chg="mod">
          <ac:chgData name="Harleen Kaur" userId="S::id65ns02@ubalt.edu::9f7fc1d6-ab67-473f-ba46-e98f6ce2049b" providerId="AD" clId="Web-{9437A77F-3B4F-E835-2CE4-685401C9D3EE}" dt="2021-07-01T17:23:42.888" v="722" actId="20577"/>
          <ac:spMkLst>
            <pc:docMk/>
            <pc:sldMk cId="3365135938" sldId="422"/>
            <ac:spMk id="3" creationId="{6743A56A-EFF7-450D-A84C-872A0CD4777A}"/>
          </ac:spMkLst>
        </pc:spChg>
      </pc:sldChg>
      <pc:sldChg chg="delSp modSp new">
        <pc:chgData name="Harleen Kaur" userId="S::id65ns02@ubalt.edu::9f7fc1d6-ab67-473f-ba46-e98f6ce2049b" providerId="AD" clId="Web-{9437A77F-3B4F-E835-2CE4-685401C9D3EE}" dt="2021-07-01T17:24:42.233" v="746"/>
        <pc:sldMkLst>
          <pc:docMk/>
          <pc:sldMk cId="846550841" sldId="423"/>
        </pc:sldMkLst>
        <pc:spChg chg="mod">
          <ac:chgData name="Harleen Kaur" userId="S::id65ns02@ubalt.edu::9f7fc1d6-ab67-473f-ba46-e98f6ce2049b" providerId="AD" clId="Web-{9437A77F-3B4F-E835-2CE4-685401C9D3EE}" dt="2021-07-01T17:24:38.202" v="745" actId="20577"/>
          <ac:spMkLst>
            <pc:docMk/>
            <pc:sldMk cId="846550841" sldId="423"/>
            <ac:spMk id="2" creationId="{B34DB09F-38E1-44F6-9A76-9555B030DB5A}"/>
          </ac:spMkLst>
        </pc:spChg>
        <pc:spChg chg="del">
          <ac:chgData name="Harleen Kaur" userId="S::id65ns02@ubalt.edu::9f7fc1d6-ab67-473f-ba46-e98f6ce2049b" providerId="AD" clId="Web-{9437A77F-3B4F-E835-2CE4-685401C9D3EE}" dt="2021-07-01T17:24:42.233" v="746"/>
          <ac:spMkLst>
            <pc:docMk/>
            <pc:sldMk cId="846550841" sldId="423"/>
            <ac:spMk id="3" creationId="{549BD3E9-13E0-4D82-A403-DDF2CF6D6C15}"/>
          </ac:spMkLst>
        </pc:spChg>
      </pc:sldChg>
      <pc:sldChg chg="new del">
        <pc:chgData name="Harleen Kaur" userId="S::id65ns02@ubalt.edu::9f7fc1d6-ab67-473f-ba46-e98f6ce2049b" providerId="AD" clId="Web-{9437A77F-3B4F-E835-2CE4-685401C9D3EE}" dt="2021-07-01T17:24:11.264" v="724"/>
        <pc:sldMkLst>
          <pc:docMk/>
          <pc:sldMk cId="1294733206" sldId="423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4:05.350" v="1835"/>
        <pc:sldMkLst>
          <pc:docMk/>
          <pc:sldMk cId="999398568" sldId="424"/>
        </pc:sldMkLst>
        <pc:spChg chg="mod">
          <ac:chgData name="Harleen Kaur" userId="S::id65ns02@ubalt.edu::9f7fc1d6-ab67-473f-ba46-e98f6ce2049b" providerId="AD" clId="Web-{9437A77F-3B4F-E835-2CE4-685401C9D3EE}" dt="2021-07-01T17:25:33.298" v="751" actId="20577"/>
          <ac:spMkLst>
            <pc:docMk/>
            <pc:sldMk cId="999398568" sldId="424"/>
            <ac:spMk id="2" creationId="{A458428F-AABF-41AE-8181-2E892E9A6617}"/>
          </ac:spMkLst>
        </pc:spChg>
        <pc:spChg chg="mod">
          <ac:chgData name="Harleen Kaur" userId="S::id65ns02@ubalt.edu::9f7fc1d6-ab67-473f-ba46-e98f6ce2049b" providerId="AD" clId="Web-{9437A77F-3B4F-E835-2CE4-685401C9D3EE}" dt="2021-07-01T17:25:54.392" v="754" actId="14100"/>
          <ac:spMkLst>
            <pc:docMk/>
            <pc:sldMk cId="999398568" sldId="424"/>
            <ac:spMk id="3" creationId="{74FB0B66-ADA0-46A9-9591-8687B5B1FB00}"/>
          </ac:spMkLst>
        </pc:spChg>
        <pc:spChg chg="add mod">
          <ac:chgData name="Harleen Kaur" userId="S::id65ns02@ubalt.edu::9f7fc1d6-ab67-473f-ba46-e98f6ce2049b" providerId="AD" clId="Web-{9437A77F-3B4F-E835-2CE4-685401C9D3EE}" dt="2021-07-01T18:43:37.286" v="1811" actId="14100"/>
          <ac:spMkLst>
            <pc:docMk/>
            <pc:sldMk cId="999398568" sldId="424"/>
            <ac:spMk id="6" creationId="{76EFA7ED-03FF-47D0-89C6-E4FE5F915323}"/>
          </ac:spMkLst>
        </pc:spChg>
        <pc:picChg chg="add">
          <ac:chgData name="Harleen Kaur" userId="S::id65ns02@ubalt.edu::9f7fc1d6-ab67-473f-ba46-e98f6ce2049b" providerId="AD" clId="Web-{9437A77F-3B4F-E835-2CE4-685401C9D3EE}" dt="2021-07-01T17:26:39.003" v="755"/>
          <ac:picMkLst>
            <pc:docMk/>
            <pc:sldMk cId="999398568" sldId="424"/>
            <ac:picMk id="5" creationId="{7A87D601-3C61-42A4-8746-C9DC4B7BC107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45:10.164" v="1861"/>
        <pc:sldMkLst>
          <pc:docMk/>
          <pc:sldMk cId="964025003" sldId="425"/>
        </pc:sldMkLst>
        <pc:spChg chg="mod">
          <ac:chgData name="Harleen Kaur" userId="S::id65ns02@ubalt.edu::9f7fc1d6-ab67-473f-ba46-e98f6ce2049b" providerId="AD" clId="Web-{9437A77F-3B4F-E835-2CE4-685401C9D3EE}" dt="2021-07-01T17:27:31.614" v="758" actId="20577"/>
          <ac:spMkLst>
            <pc:docMk/>
            <pc:sldMk cId="964025003" sldId="425"/>
            <ac:spMk id="2" creationId="{63436B35-284A-45F0-865F-838483E4C72F}"/>
          </ac:spMkLst>
        </pc:spChg>
        <pc:spChg chg="mod">
          <ac:chgData name="Harleen Kaur" userId="S::id65ns02@ubalt.edu::9f7fc1d6-ab67-473f-ba46-e98f6ce2049b" providerId="AD" clId="Web-{9437A77F-3B4F-E835-2CE4-685401C9D3EE}" dt="2021-07-01T17:29:45.400" v="787" actId="1076"/>
          <ac:spMkLst>
            <pc:docMk/>
            <pc:sldMk cId="964025003" sldId="425"/>
            <ac:spMk id="3" creationId="{F7259F4E-44B2-414E-8E19-FA157340B2DD}"/>
          </ac:spMkLst>
        </pc:spChg>
        <pc:spChg chg="add mod">
          <ac:chgData name="Harleen Kaur" userId="S::id65ns02@ubalt.edu::9f7fc1d6-ab67-473f-ba46-e98f6ce2049b" providerId="AD" clId="Web-{9437A77F-3B4F-E835-2CE4-685401C9D3EE}" dt="2021-07-01T18:44:43.320" v="1843" actId="14100"/>
          <ac:spMkLst>
            <pc:docMk/>
            <pc:sldMk cId="964025003" sldId="425"/>
            <ac:spMk id="6" creationId="{31648F00-E45B-456F-ACC0-8F5BB5746EEF}"/>
          </ac:spMkLst>
        </pc:spChg>
        <pc:picChg chg="add mod">
          <ac:chgData name="Harleen Kaur" userId="S::id65ns02@ubalt.edu::9f7fc1d6-ab67-473f-ba46-e98f6ce2049b" providerId="AD" clId="Web-{9437A77F-3B4F-E835-2CE4-685401C9D3EE}" dt="2021-07-01T17:30:02.104" v="792" actId="14100"/>
          <ac:picMkLst>
            <pc:docMk/>
            <pc:sldMk cId="964025003" sldId="425"/>
            <ac:picMk id="5" creationId="{FDDE5388-A9C7-4EA0-902A-BA91DD094E83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47:38.982" v="1914"/>
        <pc:sldMkLst>
          <pc:docMk/>
          <pc:sldMk cId="3902981577" sldId="426"/>
        </pc:sldMkLst>
        <pc:spChg chg="mod">
          <ac:chgData name="Harleen Kaur" userId="S::id65ns02@ubalt.edu::9f7fc1d6-ab67-473f-ba46-e98f6ce2049b" providerId="AD" clId="Web-{9437A77F-3B4F-E835-2CE4-685401C9D3EE}" dt="2021-07-01T17:30:29.152" v="794" actId="20577"/>
          <ac:spMkLst>
            <pc:docMk/>
            <pc:sldMk cId="3902981577" sldId="426"/>
            <ac:spMk id="2" creationId="{E94AB1AE-8300-4952-802C-6C4056EB2748}"/>
          </ac:spMkLst>
        </pc:spChg>
        <pc:spChg chg="mod">
          <ac:chgData name="Harleen Kaur" userId="S::id65ns02@ubalt.edu::9f7fc1d6-ab67-473f-ba46-e98f6ce2049b" providerId="AD" clId="Web-{9437A77F-3B4F-E835-2CE4-685401C9D3EE}" dt="2021-07-01T17:31:50.592" v="825" actId="1076"/>
          <ac:spMkLst>
            <pc:docMk/>
            <pc:sldMk cId="3902981577" sldId="426"/>
            <ac:spMk id="3" creationId="{5757650E-C601-491E-9C32-A05A39A8443E}"/>
          </ac:spMkLst>
        </pc:spChg>
        <pc:spChg chg="add mod">
          <ac:chgData name="Harleen Kaur" userId="S::id65ns02@ubalt.edu::9f7fc1d6-ab67-473f-ba46-e98f6ce2049b" providerId="AD" clId="Web-{9437A77F-3B4F-E835-2CE4-685401C9D3EE}" dt="2021-07-01T18:46:51.746" v="1882" actId="14100"/>
          <ac:spMkLst>
            <pc:docMk/>
            <pc:sldMk cId="3902981577" sldId="426"/>
            <ac:spMk id="8" creationId="{A1D55AA4-D077-46FE-9B71-36D370270E16}"/>
          </ac:spMkLst>
        </pc:spChg>
        <pc:spChg chg="add mod">
          <ac:chgData name="Harleen Kaur" userId="S::id65ns02@ubalt.edu::9f7fc1d6-ab67-473f-ba46-e98f6ce2049b" providerId="AD" clId="Web-{9437A77F-3B4F-E835-2CE4-685401C9D3EE}" dt="2021-07-01T18:46:00.697" v="1869" actId="14100"/>
          <ac:spMkLst>
            <pc:docMk/>
            <pc:sldMk cId="3902981577" sldId="426"/>
            <ac:spMk id="9" creationId="{169A51B1-9878-4386-BB89-E0338749DF46}"/>
          </ac:spMkLst>
        </pc:spChg>
        <pc:spChg chg="add mod">
          <ac:chgData name="Harleen Kaur" userId="S::id65ns02@ubalt.edu::9f7fc1d6-ab67-473f-ba46-e98f6ce2049b" providerId="AD" clId="Web-{9437A77F-3B4F-E835-2CE4-685401C9D3EE}" dt="2021-07-01T18:46:25.699" v="1876" actId="14100"/>
          <ac:spMkLst>
            <pc:docMk/>
            <pc:sldMk cId="3902981577" sldId="426"/>
            <ac:spMk id="10" creationId="{EBC336EB-2260-4338-BBB3-710423F73F57}"/>
          </ac:spMkLst>
        </pc:spChg>
        <pc:picChg chg="add mod">
          <ac:chgData name="Harleen Kaur" userId="S::id65ns02@ubalt.edu::9f7fc1d6-ab67-473f-ba46-e98f6ce2049b" providerId="AD" clId="Web-{9437A77F-3B4F-E835-2CE4-685401C9D3EE}" dt="2021-07-01T17:33:21.876" v="843" actId="1076"/>
          <ac:picMkLst>
            <pc:docMk/>
            <pc:sldMk cId="3902981577" sldId="426"/>
            <ac:picMk id="5" creationId="{168B1015-80BB-4FB7-A806-E366AE2067F3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32:38.453" v="828" actId="1076"/>
          <ac:picMkLst>
            <pc:docMk/>
            <pc:sldMk cId="3902981577" sldId="426"/>
            <ac:picMk id="7" creationId="{D71744C1-DD55-4845-8822-81BDEEEE8D81}"/>
          </ac:picMkLst>
        </pc:picChg>
        <pc:cxnChg chg="add mod">
          <ac:chgData name="Harleen Kaur" userId="S::id65ns02@ubalt.edu::9f7fc1d6-ab67-473f-ba46-e98f6ce2049b" providerId="AD" clId="Web-{9437A77F-3B4F-E835-2CE4-685401C9D3EE}" dt="2021-07-01T18:46:44.418" v="1881" actId="14100"/>
          <ac:cxnSpMkLst>
            <pc:docMk/>
            <pc:sldMk cId="3902981577" sldId="426"/>
            <ac:cxnSpMk id="11" creationId="{8D86CA22-9FEE-4725-BD7C-199DB6C184C3}"/>
          </ac:cxnSpMkLst>
        </pc:cxnChg>
      </pc:sldChg>
      <pc:sldChg chg="addSp modSp new">
        <pc:chgData name="Harleen Kaur" userId="S::id65ns02@ubalt.edu::9f7fc1d6-ab67-473f-ba46-e98f6ce2049b" providerId="AD" clId="Web-{9437A77F-3B4F-E835-2CE4-685401C9D3EE}" dt="2021-07-01T18:09:10.122" v="1230" actId="20577"/>
        <pc:sldMkLst>
          <pc:docMk/>
          <pc:sldMk cId="1876578526" sldId="427"/>
        </pc:sldMkLst>
        <pc:spChg chg="mod">
          <ac:chgData name="Harleen Kaur" userId="S::id65ns02@ubalt.edu::9f7fc1d6-ab67-473f-ba46-e98f6ce2049b" providerId="AD" clId="Web-{9437A77F-3B4F-E835-2CE4-685401C9D3EE}" dt="2021-07-01T17:37:16.291" v="1001" actId="20577"/>
          <ac:spMkLst>
            <pc:docMk/>
            <pc:sldMk cId="1876578526" sldId="427"/>
            <ac:spMk id="2" creationId="{21A84436-5CFA-485A-8786-8CC8AC989B4F}"/>
          </ac:spMkLst>
        </pc:spChg>
        <pc:spChg chg="mod">
          <ac:chgData name="Harleen Kaur" userId="S::id65ns02@ubalt.edu::9f7fc1d6-ab67-473f-ba46-e98f6ce2049b" providerId="AD" clId="Web-{9437A77F-3B4F-E835-2CE4-685401C9D3EE}" dt="2021-07-01T18:09:10.122" v="1230" actId="20577"/>
          <ac:spMkLst>
            <pc:docMk/>
            <pc:sldMk cId="1876578526" sldId="427"/>
            <ac:spMk id="3" creationId="{7F01EE7C-64CB-45DC-BC8A-617204EF99BB}"/>
          </ac:spMkLst>
        </pc:spChg>
        <pc:picChg chg="add mod">
          <ac:chgData name="Harleen Kaur" userId="S::id65ns02@ubalt.edu::9f7fc1d6-ab67-473f-ba46-e98f6ce2049b" providerId="AD" clId="Web-{9437A77F-3B4F-E835-2CE4-685401C9D3EE}" dt="2021-07-01T17:41:02.424" v="1010" actId="14100"/>
          <ac:picMkLst>
            <pc:docMk/>
            <pc:sldMk cId="1876578526" sldId="427"/>
            <ac:picMk id="4" creationId="{C26DC839-C710-48E4-84E3-8F36FC661369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42:35.224" v="1017" actId="1076"/>
          <ac:picMkLst>
            <pc:docMk/>
            <pc:sldMk cId="1876578526" sldId="427"/>
            <ac:picMk id="5" creationId="{5778B390-2519-4CFD-8D43-8925847886D1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42:32.646" v="1016" actId="1076"/>
          <ac:picMkLst>
            <pc:docMk/>
            <pc:sldMk cId="1876578526" sldId="427"/>
            <ac:picMk id="6" creationId="{D54D82BE-8C02-4575-A853-360F10170481}"/>
          </ac:picMkLst>
        </pc:picChg>
      </pc:sldChg>
      <pc:sldChg chg="new del">
        <pc:chgData name="Harleen Kaur" userId="S::id65ns02@ubalt.edu::9f7fc1d6-ab67-473f-ba46-e98f6ce2049b" providerId="AD" clId="Web-{9437A77F-3B4F-E835-2CE4-685401C9D3EE}" dt="2021-07-01T17:43:51.211" v="1036"/>
        <pc:sldMkLst>
          <pc:docMk/>
          <pc:sldMk cId="1475531668" sldId="428"/>
        </pc:sldMkLst>
      </pc:sldChg>
      <pc:sldChg chg="delSp modSp new">
        <pc:chgData name="Harleen Kaur" userId="S::id65ns02@ubalt.edu::9f7fc1d6-ab67-473f-ba46-e98f6ce2049b" providerId="AD" clId="Web-{9437A77F-3B4F-E835-2CE4-685401C9D3EE}" dt="2021-07-01T17:44:04.446" v="1045"/>
        <pc:sldMkLst>
          <pc:docMk/>
          <pc:sldMk cId="3765136305" sldId="428"/>
        </pc:sldMkLst>
        <pc:spChg chg="mod">
          <ac:chgData name="Harleen Kaur" userId="S::id65ns02@ubalt.edu::9f7fc1d6-ab67-473f-ba46-e98f6ce2049b" providerId="AD" clId="Web-{9437A77F-3B4F-E835-2CE4-685401C9D3EE}" dt="2021-07-01T17:44:02.227" v="1044" actId="20577"/>
          <ac:spMkLst>
            <pc:docMk/>
            <pc:sldMk cId="3765136305" sldId="428"/>
            <ac:spMk id="2" creationId="{E11E15B4-3AB3-4E99-84E4-F6BA993F64AC}"/>
          </ac:spMkLst>
        </pc:spChg>
        <pc:spChg chg="del">
          <ac:chgData name="Harleen Kaur" userId="S::id65ns02@ubalt.edu::9f7fc1d6-ab67-473f-ba46-e98f6ce2049b" providerId="AD" clId="Web-{9437A77F-3B4F-E835-2CE4-685401C9D3EE}" dt="2021-07-01T17:44:04.446" v="1045"/>
          <ac:spMkLst>
            <pc:docMk/>
            <pc:sldMk cId="3765136305" sldId="428"/>
            <ac:spMk id="3" creationId="{C55C8953-4688-453D-A585-6B2D8B16972D}"/>
          </ac:spMkLst>
        </pc:spChg>
      </pc:sldChg>
      <pc:sldChg chg="addSp delSp modSp new modNotes">
        <pc:chgData name="Harleen Kaur" userId="S::id65ns02@ubalt.edu::9f7fc1d6-ab67-473f-ba46-e98f6ce2049b" providerId="AD" clId="Web-{9437A77F-3B4F-E835-2CE4-685401C9D3EE}" dt="2021-07-01T18:48:45.297" v="1941"/>
        <pc:sldMkLst>
          <pc:docMk/>
          <pc:sldMk cId="3292519928" sldId="429"/>
        </pc:sldMkLst>
        <pc:spChg chg="mod">
          <ac:chgData name="Harleen Kaur" userId="S::id65ns02@ubalt.edu::9f7fc1d6-ab67-473f-ba46-e98f6ce2049b" providerId="AD" clId="Web-{9437A77F-3B4F-E835-2CE4-685401C9D3EE}" dt="2021-07-01T17:44:10.680" v="1049" actId="20577"/>
          <ac:spMkLst>
            <pc:docMk/>
            <pc:sldMk cId="3292519928" sldId="429"/>
            <ac:spMk id="2" creationId="{4AA8299F-01F8-45DC-9110-F2BE04B457B7}"/>
          </ac:spMkLst>
        </pc:spChg>
        <pc:spChg chg="mod">
          <ac:chgData name="Harleen Kaur" userId="S::id65ns02@ubalt.edu::9f7fc1d6-ab67-473f-ba46-e98f6ce2049b" providerId="AD" clId="Web-{9437A77F-3B4F-E835-2CE4-685401C9D3EE}" dt="2021-07-01T17:46:46.529" v="1054" actId="14100"/>
          <ac:spMkLst>
            <pc:docMk/>
            <pc:sldMk cId="3292519928" sldId="429"/>
            <ac:spMk id="3" creationId="{0846CA88-FCD9-46F6-AC41-382FB46084B6}"/>
          </ac:spMkLst>
        </pc:spChg>
        <pc:spChg chg="add del mod">
          <ac:chgData name="Harleen Kaur" userId="S::id65ns02@ubalt.edu::9f7fc1d6-ab67-473f-ba46-e98f6ce2049b" providerId="AD" clId="Web-{9437A77F-3B4F-E835-2CE4-685401C9D3EE}" dt="2021-07-01T17:46:54.577" v="1058"/>
          <ac:spMkLst>
            <pc:docMk/>
            <pc:sldMk cId="3292519928" sldId="429"/>
            <ac:spMk id="4" creationId="{D0E87F18-7E13-40D7-B06F-6E20136F9443}"/>
          </ac:spMkLst>
        </pc:spChg>
        <pc:spChg chg="add mod">
          <ac:chgData name="Harleen Kaur" userId="S::id65ns02@ubalt.edu::9f7fc1d6-ab67-473f-ba46-e98f6ce2049b" providerId="AD" clId="Web-{9437A77F-3B4F-E835-2CE4-685401C9D3EE}" dt="2021-07-01T18:48:23.609" v="1921" actId="14100"/>
          <ac:spMkLst>
            <pc:docMk/>
            <pc:sldMk cId="3292519928" sldId="429"/>
            <ac:spMk id="7" creationId="{4C003253-4501-4E62-B38D-A83D0D4D6B17}"/>
          </ac:spMkLst>
        </pc:spChg>
        <pc:picChg chg="add mod">
          <ac:chgData name="Harleen Kaur" userId="S::id65ns02@ubalt.edu::9f7fc1d6-ab67-473f-ba46-e98f6ce2049b" providerId="AD" clId="Web-{9437A77F-3B4F-E835-2CE4-685401C9D3EE}" dt="2021-07-01T17:47:07.077" v="1061" actId="1076"/>
          <ac:picMkLst>
            <pc:docMk/>
            <pc:sldMk cId="3292519928" sldId="429"/>
            <ac:picMk id="6" creationId="{E7705A9B-8AB7-48D7-AF55-773F1033FF66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51:02.458" v="1979"/>
        <pc:sldMkLst>
          <pc:docMk/>
          <pc:sldMk cId="2402824038" sldId="430"/>
        </pc:sldMkLst>
        <pc:spChg chg="mod">
          <ac:chgData name="Harleen Kaur" userId="S::id65ns02@ubalt.edu::9f7fc1d6-ab67-473f-ba46-e98f6ce2049b" providerId="AD" clId="Web-{9437A77F-3B4F-E835-2CE4-685401C9D3EE}" dt="2021-07-01T17:47:32.875" v="1067" actId="20577"/>
          <ac:spMkLst>
            <pc:docMk/>
            <pc:sldMk cId="2402824038" sldId="430"/>
            <ac:spMk id="2" creationId="{67344A10-DAA2-4EF0-BC76-E83EC40DEDD3}"/>
          </ac:spMkLst>
        </pc:spChg>
        <pc:spChg chg="mod">
          <ac:chgData name="Harleen Kaur" userId="S::id65ns02@ubalt.edu::9f7fc1d6-ab67-473f-ba46-e98f6ce2049b" providerId="AD" clId="Web-{9437A77F-3B4F-E835-2CE4-685401C9D3EE}" dt="2021-07-01T17:47:44.313" v="1082" actId="14100"/>
          <ac:spMkLst>
            <pc:docMk/>
            <pc:sldMk cId="2402824038" sldId="430"/>
            <ac:spMk id="3" creationId="{3E3C0E8F-6E45-4C0D-A0FB-8B73CCFC509C}"/>
          </ac:spMkLst>
        </pc:spChg>
        <pc:spChg chg="add mod">
          <ac:chgData name="Harleen Kaur" userId="S::id65ns02@ubalt.edu::9f7fc1d6-ab67-473f-ba46-e98f6ce2049b" providerId="AD" clId="Web-{9437A77F-3B4F-E835-2CE4-685401C9D3EE}" dt="2021-07-01T18:50:02.377" v="1951" actId="14100"/>
          <ac:spMkLst>
            <pc:docMk/>
            <pc:sldMk cId="2402824038" sldId="430"/>
            <ac:spMk id="6" creationId="{8A706105-600B-4283-A6BD-806BBB9DB8E7}"/>
          </ac:spMkLst>
        </pc:spChg>
        <pc:spChg chg="add mod">
          <ac:chgData name="Harleen Kaur" userId="S::id65ns02@ubalt.edu::9f7fc1d6-ab67-473f-ba46-e98f6ce2049b" providerId="AD" clId="Web-{9437A77F-3B4F-E835-2CE4-685401C9D3EE}" dt="2021-07-01T18:50:37.269" v="1958" actId="14100"/>
          <ac:spMkLst>
            <pc:docMk/>
            <pc:sldMk cId="2402824038" sldId="430"/>
            <ac:spMk id="7" creationId="{3ABAD2B4-43E0-4F7D-9310-CBDE9AD079F7}"/>
          </ac:spMkLst>
        </pc:spChg>
        <pc:picChg chg="add mod">
          <ac:chgData name="Harleen Kaur" userId="S::id65ns02@ubalt.edu::9f7fc1d6-ab67-473f-ba46-e98f6ce2049b" providerId="AD" clId="Web-{9437A77F-3B4F-E835-2CE4-685401C9D3EE}" dt="2021-07-01T18:49:48.580" v="1948" actId="1076"/>
          <ac:picMkLst>
            <pc:docMk/>
            <pc:sldMk cId="2402824038" sldId="430"/>
            <ac:picMk id="5" creationId="{3D7B4A5A-1F1F-4D59-917A-2D78F75EE107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52:49.431" v="2013"/>
        <pc:sldMkLst>
          <pc:docMk/>
          <pc:sldMk cId="3304247483" sldId="431"/>
        </pc:sldMkLst>
        <pc:spChg chg="mod">
          <ac:chgData name="Harleen Kaur" userId="S::id65ns02@ubalt.edu::9f7fc1d6-ab67-473f-ba46-e98f6ce2049b" providerId="AD" clId="Web-{9437A77F-3B4F-E835-2CE4-685401C9D3EE}" dt="2021-07-01T17:48:32.721" v="1086" actId="20577"/>
          <ac:spMkLst>
            <pc:docMk/>
            <pc:sldMk cId="3304247483" sldId="431"/>
            <ac:spMk id="2" creationId="{9EE42BF4-73AD-401A-BDA4-0070F3113B1A}"/>
          </ac:spMkLst>
        </pc:spChg>
        <pc:spChg chg="mod">
          <ac:chgData name="Harleen Kaur" userId="S::id65ns02@ubalt.edu::9f7fc1d6-ab67-473f-ba46-e98f6ce2049b" providerId="AD" clId="Web-{9437A77F-3B4F-E835-2CE4-685401C9D3EE}" dt="2021-07-01T17:50:06.896" v="1097" actId="1076"/>
          <ac:spMkLst>
            <pc:docMk/>
            <pc:sldMk cId="3304247483" sldId="431"/>
            <ac:spMk id="3" creationId="{CF5C1616-9653-40D7-9EDB-85D29E43D06F}"/>
          </ac:spMkLst>
        </pc:spChg>
        <pc:spChg chg="add mod">
          <ac:chgData name="Harleen Kaur" userId="S::id65ns02@ubalt.edu::9f7fc1d6-ab67-473f-ba46-e98f6ce2049b" providerId="AD" clId="Web-{9437A77F-3B4F-E835-2CE4-685401C9D3EE}" dt="2021-07-01T17:54:15.545" v="1190" actId="20577"/>
          <ac:spMkLst>
            <pc:docMk/>
            <pc:sldMk cId="3304247483" sldId="431"/>
            <ac:spMk id="8" creationId="{DAE84013-9397-470E-AF0E-847A963DAA05}"/>
          </ac:spMkLst>
        </pc:spChg>
        <pc:spChg chg="add mod">
          <ac:chgData name="Harleen Kaur" userId="S::id65ns02@ubalt.edu::9f7fc1d6-ab67-473f-ba46-e98f6ce2049b" providerId="AD" clId="Web-{9437A77F-3B4F-E835-2CE4-685401C9D3EE}" dt="2021-07-01T18:52:14.616" v="1986" actId="14100"/>
          <ac:spMkLst>
            <pc:docMk/>
            <pc:sldMk cId="3304247483" sldId="431"/>
            <ac:spMk id="9" creationId="{366F492F-6446-457D-82C0-6C39834331BD}"/>
          </ac:spMkLst>
        </pc:spChg>
        <pc:picChg chg="add mod">
          <ac:chgData name="Harleen Kaur" userId="S::id65ns02@ubalt.edu::9f7fc1d6-ab67-473f-ba46-e98f6ce2049b" providerId="AD" clId="Web-{9437A77F-3B4F-E835-2CE4-685401C9D3EE}" dt="2021-07-01T17:50:09.411" v="1098" actId="1076"/>
          <ac:picMkLst>
            <pc:docMk/>
            <pc:sldMk cId="3304247483" sldId="431"/>
            <ac:picMk id="5" creationId="{61F6BBB8-540D-4DED-A635-ECE906A7C715}"/>
          </ac:picMkLst>
        </pc:picChg>
        <pc:picChg chg="add mod">
          <ac:chgData name="Harleen Kaur" userId="S::id65ns02@ubalt.edu::9f7fc1d6-ab67-473f-ba46-e98f6ce2049b" providerId="AD" clId="Web-{9437A77F-3B4F-E835-2CE4-685401C9D3EE}" dt="2021-07-01T17:50:21.365" v="1101" actId="1076"/>
          <ac:picMkLst>
            <pc:docMk/>
            <pc:sldMk cId="3304247483" sldId="431"/>
            <ac:picMk id="7" creationId="{5CAF37FE-F2B7-48AD-8AB3-2C6770EC3606}"/>
          </ac:picMkLst>
        </pc:picChg>
      </pc:sldChg>
      <pc:sldChg chg="addSp modSp new">
        <pc:chgData name="Harleen Kaur" userId="S::id65ns02@ubalt.edu::9f7fc1d6-ab67-473f-ba46-e98f6ce2049b" providerId="AD" clId="Web-{9437A77F-3B4F-E835-2CE4-685401C9D3EE}" dt="2021-07-01T18:54:46.012" v="2037" actId="14100"/>
        <pc:sldMkLst>
          <pc:docMk/>
          <pc:sldMk cId="723158062" sldId="432"/>
        </pc:sldMkLst>
        <pc:spChg chg="mod">
          <ac:chgData name="Harleen Kaur" userId="S::id65ns02@ubalt.edu::9f7fc1d6-ab67-473f-ba46-e98f6ce2049b" providerId="AD" clId="Web-{9437A77F-3B4F-E835-2CE4-685401C9D3EE}" dt="2021-07-01T18:06:59.993" v="1195" actId="20577"/>
          <ac:spMkLst>
            <pc:docMk/>
            <pc:sldMk cId="723158062" sldId="432"/>
            <ac:spMk id="2" creationId="{822C69CD-B0B9-401A-9292-360AA19A9071}"/>
          </ac:spMkLst>
        </pc:spChg>
        <pc:spChg chg="mod">
          <ac:chgData name="Harleen Kaur" userId="S::id65ns02@ubalt.edu::9f7fc1d6-ab67-473f-ba46-e98f6ce2049b" providerId="AD" clId="Web-{9437A77F-3B4F-E835-2CE4-685401C9D3EE}" dt="2021-07-01T18:07:36.963" v="1219" actId="14100"/>
          <ac:spMkLst>
            <pc:docMk/>
            <pc:sldMk cId="723158062" sldId="432"/>
            <ac:spMk id="3" creationId="{9C7986AC-F0E8-467B-AAE3-D2AEBD13A99E}"/>
          </ac:spMkLst>
        </pc:spChg>
        <pc:spChg chg="add mod">
          <ac:chgData name="Harleen Kaur" userId="S::id65ns02@ubalt.edu::9f7fc1d6-ab67-473f-ba46-e98f6ce2049b" providerId="AD" clId="Web-{9437A77F-3B4F-E835-2CE4-685401C9D3EE}" dt="2021-07-01T18:53:42.604" v="2021" actId="14100"/>
          <ac:spMkLst>
            <pc:docMk/>
            <pc:sldMk cId="723158062" sldId="432"/>
            <ac:spMk id="5" creationId="{18D4FA34-7EDC-4AF9-93F7-B2F1E447CE51}"/>
          </ac:spMkLst>
        </pc:spChg>
        <pc:spChg chg="add mod">
          <ac:chgData name="Harleen Kaur" userId="S::id65ns02@ubalt.edu::9f7fc1d6-ab67-473f-ba46-e98f6ce2049b" providerId="AD" clId="Web-{9437A77F-3B4F-E835-2CE4-685401C9D3EE}" dt="2021-07-01T18:54:20.527" v="2030" actId="14100"/>
          <ac:spMkLst>
            <pc:docMk/>
            <pc:sldMk cId="723158062" sldId="432"/>
            <ac:spMk id="6" creationId="{DAAC8E6A-7E43-4EEC-A348-D5957F2FEE8E}"/>
          </ac:spMkLst>
        </pc:spChg>
        <pc:spChg chg="add mod">
          <ac:chgData name="Harleen Kaur" userId="S::id65ns02@ubalt.edu::9f7fc1d6-ab67-473f-ba46-e98f6ce2049b" providerId="AD" clId="Web-{9437A77F-3B4F-E835-2CE4-685401C9D3EE}" dt="2021-07-01T18:54:46.012" v="2037" actId="14100"/>
          <ac:spMkLst>
            <pc:docMk/>
            <pc:sldMk cId="723158062" sldId="432"/>
            <ac:spMk id="7" creationId="{075F7C6D-0C74-468D-B255-D371B9650E37}"/>
          </ac:spMkLst>
        </pc:spChg>
        <pc:picChg chg="add mod">
          <ac:chgData name="Harleen Kaur" userId="S::id65ns02@ubalt.edu::9f7fc1d6-ab67-473f-ba46-e98f6ce2049b" providerId="AD" clId="Web-{9437A77F-3B4F-E835-2CE4-685401C9D3EE}" dt="2021-07-01T18:07:45.401" v="1222" actId="14100"/>
          <ac:picMkLst>
            <pc:docMk/>
            <pc:sldMk cId="723158062" sldId="432"/>
            <ac:picMk id="4" creationId="{F8493FC1-DEAC-4C87-B4B2-7D8F7EA33148}"/>
          </ac:picMkLst>
        </pc:picChg>
      </pc:sldChg>
      <pc:sldChg chg="modSp new">
        <pc:chgData name="Harleen Kaur" userId="S::id65ns02@ubalt.edu::9f7fc1d6-ab67-473f-ba46-e98f6ce2049b" providerId="AD" clId="Web-{9437A77F-3B4F-E835-2CE4-685401C9D3EE}" dt="2021-07-01T18:13:56.585" v="1307" actId="20577"/>
        <pc:sldMkLst>
          <pc:docMk/>
          <pc:sldMk cId="3725471359" sldId="433"/>
        </pc:sldMkLst>
        <pc:spChg chg="mod">
          <ac:chgData name="Harleen Kaur" userId="S::id65ns02@ubalt.edu::9f7fc1d6-ab67-473f-ba46-e98f6ce2049b" providerId="AD" clId="Web-{9437A77F-3B4F-E835-2CE4-685401C9D3EE}" dt="2021-07-01T18:09:29.983" v="1238" actId="20577"/>
          <ac:spMkLst>
            <pc:docMk/>
            <pc:sldMk cId="3725471359" sldId="433"/>
            <ac:spMk id="2" creationId="{B96E60A5-E4AE-45BC-BC91-AEA2CF20645B}"/>
          </ac:spMkLst>
        </pc:spChg>
        <pc:spChg chg="mod">
          <ac:chgData name="Harleen Kaur" userId="S::id65ns02@ubalt.edu::9f7fc1d6-ab67-473f-ba46-e98f6ce2049b" providerId="AD" clId="Web-{9437A77F-3B4F-E835-2CE4-685401C9D3EE}" dt="2021-07-01T18:13:56.585" v="1307" actId="20577"/>
          <ac:spMkLst>
            <pc:docMk/>
            <pc:sldMk cId="3725471359" sldId="433"/>
            <ac:spMk id="3" creationId="{5068D98E-9730-4E88-981C-3E7ED19FBE77}"/>
          </ac:spMkLst>
        </pc:spChg>
      </pc:sldChg>
      <pc:sldChg chg="modSp new">
        <pc:chgData name="Harleen Kaur" userId="S::id65ns02@ubalt.edu::9f7fc1d6-ab67-473f-ba46-e98f6ce2049b" providerId="AD" clId="Web-{9437A77F-3B4F-E835-2CE4-685401C9D3EE}" dt="2021-07-01T18:20:23.333" v="1390" actId="20577"/>
        <pc:sldMkLst>
          <pc:docMk/>
          <pc:sldMk cId="500013314" sldId="434"/>
        </pc:sldMkLst>
        <pc:spChg chg="mod">
          <ac:chgData name="Harleen Kaur" userId="S::id65ns02@ubalt.edu::9f7fc1d6-ab67-473f-ba46-e98f6ce2049b" providerId="AD" clId="Web-{9437A77F-3B4F-E835-2CE4-685401C9D3EE}" dt="2021-07-01T18:15:56.621" v="1330" actId="20577"/>
          <ac:spMkLst>
            <pc:docMk/>
            <pc:sldMk cId="500013314" sldId="434"/>
            <ac:spMk id="2" creationId="{4EA3B4DB-069D-423C-AB47-B89FD42F4031}"/>
          </ac:spMkLst>
        </pc:spChg>
        <pc:spChg chg="mod">
          <ac:chgData name="Harleen Kaur" userId="S::id65ns02@ubalt.edu::9f7fc1d6-ab67-473f-ba46-e98f6ce2049b" providerId="AD" clId="Web-{9437A77F-3B4F-E835-2CE4-685401C9D3EE}" dt="2021-07-01T18:20:23.333" v="1390" actId="20577"/>
          <ac:spMkLst>
            <pc:docMk/>
            <pc:sldMk cId="500013314" sldId="434"/>
            <ac:spMk id="3" creationId="{7C5F10AC-119F-46DF-9416-CA6D433DE046}"/>
          </ac:spMkLst>
        </pc:spChg>
      </pc:sldChg>
      <pc:sldChg chg="new del">
        <pc:chgData name="Harleen Kaur" userId="S::id65ns02@ubalt.edu::9f7fc1d6-ab67-473f-ba46-e98f6ce2049b" providerId="AD" clId="Web-{9437A77F-3B4F-E835-2CE4-685401C9D3EE}" dt="2021-07-01T18:20:45.381" v="1392"/>
        <pc:sldMkLst>
          <pc:docMk/>
          <pc:sldMk cId="1980488326" sldId="435"/>
        </pc:sldMkLst>
      </pc:sldChg>
      <pc:sldChg chg="delSp modSp new">
        <pc:chgData name="Harleen Kaur" userId="S::id65ns02@ubalt.edu::9f7fc1d6-ab67-473f-ba46-e98f6ce2049b" providerId="AD" clId="Web-{9437A77F-3B4F-E835-2CE4-685401C9D3EE}" dt="2021-07-01T18:21:14.756" v="1411"/>
        <pc:sldMkLst>
          <pc:docMk/>
          <pc:sldMk cId="2155079201" sldId="435"/>
        </pc:sldMkLst>
        <pc:spChg chg="mod">
          <ac:chgData name="Harleen Kaur" userId="S::id65ns02@ubalt.edu::9f7fc1d6-ab67-473f-ba46-e98f6ce2049b" providerId="AD" clId="Web-{9437A77F-3B4F-E835-2CE4-685401C9D3EE}" dt="2021-07-01T18:21:11.710" v="1410" actId="20577"/>
          <ac:spMkLst>
            <pc:docMk/>
            <pc:sldMk cId="2155079201" sldId="435"/>
            <ac:spMk id="2" creationId="{AAE76C7B-E975-4528-B83E-E92966EB3639}"/>
          </ac:spMkLst>
        </pc:spChg>
        <pc:spChg chg="del">
          <ac:chgData name="Harleen Kaur" userId="S::id65ns02@ubalt.edu::9f7fc1d6-ab67-473f-ba46-e98f6ce2049b" providerId="AD" clId="Web-{9437A77F-3B4F-E835-2CE4-685401C9D3EE}" dt="2021-07-01T18:21:14.756" v="1411"/>
          <ac:spMkLst>
            <pc:docMk/>
            <pc:sldMk cId="2155079201" sldId="435"/>
            <ac:spMk id="3" creationId="{3183549E-C75D-4D88-AE9A-FEC17C2573CB}"/>
          </ac:spMkLst>
        </pc:spChg>
      </pc:sldChg>
      <pc:sldChg chg="addSp modSp new modNotes">
        <pc:chgData name="Harleen Kaur" userId="S::id65ns02@ubalt.edu::9f7fc1d6-ab67-473f-ba46-e98f6ce2049b" providerId="AD" clId="Web-{9437A77F-3B4F-E835-2CE4-685401C9D3EE}" dt="2021-07-01T18:56:16.953" v="2068"/>
        <pc:sldMkLst>
          <pc:docMk/>
          <pc:sldMk cId="2525335445" sldId="436"/>
        </pc:sldMkLst>
        <pc:spChg chg="mod">
          <ac:chgData name="Harleen Kaur" userId="S::id65ns02@ubalt.edu::9f7fc1d6-ab67-473f-ba46-e98f6ce2049b" providerId="AD" clId="Web-{9437A77F-3B4F-E835-2CE4-685401C9D3EE}" dt="2021-07-01T18:21:39.460" v="1414" actId="20577"/>
          <ac:spMkLst>
            <pc:docMk/>
            <pc:sldMk cId="2525335445" sldId="436"/>
            <ac:spMk id="2" creationId="{BDD3C7C7-633A-4382-929F-65B32CBD31FA}"/>
          </ac:spMkLst>
        </pc:spChg>
        <pc:spChg chg="mod">
          <ac:chgData name="Harleen Kaur" userId="S::id65ns02@ubalt.edu::9f7fc1d6-ab67-473f-ba46-e98f6ce2049b" providerId="AD" clId="Web-{9437A77F-3B4F-E835-2CE4-685401C9D3EE}" dt="2021-07-01T18:22:36.525" v="1418" actId="14100"/>
          <ac:spMkLst>
            <pc:docMk/>
            <pc:sldMk cId="2525335445" sldId="436"/>
            <ac:spMk id="3" creationId="{CFDAFB0B-B039-49D1-829F-C807C8B39BEE}"/>
          </ac:spMkLst>
        </pc:spChg>
        <pc:spChg chg="add mod">
          <ac:chgData name="Harleen Kaur" userId="S::id65ns02@ubalt.edu::9f7fc1d6-ab67-473f-ba46-e98f6ce2049b" providerId="AD" clId="Web-{9437A77F-3B4F-E835-2CE4-685401C9D3EE}" dt="2021-07-01T18:55:36.623" v="2044" actId="14100"/>
          <ac:spMkLst>
            <pc:docMk/>
            <pc:sldMk cId="2525335445" sldId="436"/>
            <ac:spMk id="6" creationId="{133E6DED-3506-424B-A23F-6C24C613F4D2}"/>
          </ac:spMkLst>
        </pc:spChg>
        <pc:picChg chg="add mod">
          <ac:chgData name="Harleen Kaur" userId="S::id65ns02@ubalt.edu::9f7fc1d6-ab67-473f-ba46-e98f6ce2049b" providerId="AD" clId="Web-{9437A77F-3B4F-E835-2CE4-685401C9D3EE}" dt="2021-07-01T18:22:55.869" v="1421" actId="1076"/>
          <ac:picMkLst>
            <pc:docMk/>
            <pc:sldMk cId="2525335445" sldId="436"/>
            <ac:picMk id="5" creationId="{75A9EE03-D291-47FA-BD72-99AD92EABE2C}"/>
          </ac:picMkLst>
        </pc:picChg>
      </pc:sldChg>
      <pc:sldChg chg="addSp modSp new modNotes">
        <pc:chgData name="Harleen Kaur" userId="S::id65ns02@ubalt.edu::9f7fc1d6-ab67-473f-ba46-e98f6ce2049b" providerId="AD" clId="Web-{9437A77F-3B4F-E835-2CE4-685401C9D3EE}" dt="2021-07-01T18:57:19.689" v="2099"/>
        <pc:sldMkLst>
          <pc:docMk/>
          <pc:sldMk cId="1854780033" sldId="437"/>
        </pc:sldMkLst>
        <pc:spChg chg="mod">
          <ac:chgData name="Harleen Kaur" userId="S::id65ns02@ubalt.edu::9f7fc1d6-ab67-473f-ba46-e98f6ce2049b" providerId="AD" clId="Web-{9437A77F-3B4F-E835-2CE4-685401C9D3EE}" dt="2021-07-01T18:23:35.183" v="1424" actId="20577"/>
          <ac:spMkLst>
            <pc:docMk/>
            <pc:sldMk cId="1854780033" sldId="437"/>
            <ac:spMk id="2" creationId="{C29C0832-F3BC-4E0B-A1A9-D77FC686A652}"/>
          </ac:spMkLst>
        </pc:spChg>
        <pc:spChg chg="mod">
          <ac:chgData name="Harleen Kaur" userId="S::id65ns02@ubalt.edu::9f7fc1d6-ab67-473f-ba46-e98f6ce2049b" providerId="AD" clId="Web-{9437A77F-3B4F-E835-2CE4-685401C9D3EE}" dt="2021-07-01T18:23:50.606" v="1442" actId="14100"/>
          <ac:spMkLst>
            <pc:docMk/>
            <pc:sldMk cId="1854780033" sldId="437"/>
            <ac:spMk id="3" creationId="{53BF0534-CFE9-4D56-9FA4-66DA3D63EA5F}"/>
          </ac:spMkLst>
        </pc:spChg>
        <pc:spChg chg="add mod">
          <ac:chgData name="Harleen Kaur" userId="S::id65ns02@ubalt.edu::9f7fc1d6-ab67-473f-ba46-e98f6ce2049b" providerId="AD" clId="Web-{9437A77F-3B4F-E835-2CE4-685401C9D3EE}" dt="2021-07-01T18:56:53.532" v="2075" actId="14100"/>
          <ac:spMkLst>
            <pc:docMk/>
            <pc:sldMk cId="1854780033" sldId="437"/>
            <ac:spMk id="5" creationId="{5DC86B5F-81D6-4BA0-A54F-2C743695B8CF}"/>
          </ac:spMkLst>
        </pc:spChg>
        <pc:picChg chg="add mod">
          <ac:chgData name="Harleen Kaur" userId="S::id65ns02@ubalt.edu::9f7fc1d6-ab67-473f-ba46-e98f6ce2049b" providerId="AD" clId="Web-{9437A77F-3B4F-E835-2CE4-685401C9D3EE}" dt="2021-07-01T18:26:05.032" v="1445" actId="14100"/>
          <ac:picMkLst>
            <pc:docMk/>
            <pc:sldMk cId="1854780033" sldId="437"/>
            <ac:picMk id="4" creationId="{6F373437-3B81-4412-8D98-6D95ADBFF560}"/>
          </ac:picMkLst>
        </pc:picChg>
      </pc:sldChg>
      <pc:sldChg chg="addSp delSp modSp new">
        <pc:chgData name="Harleen Kaur" userId="S::id65ns02@ubalt.edu::9f7fc1d6-ab67-473f-ba46-e98f6ce2049b" providerId="AD" clId="Web-{9437A77F-3B4F-E835-2CE4-685401C9D3EE}" dt="2021-07-01T18:28:38.443" v="1482" actId="14100"/>
        <pc:sldMkLst>
          <pc:docMk/>
          <pc:sldMk cId="3780473466" sldId="438"/>
        </pc:sldMkLst>
        <pc:spChg chg="mod">
          <ac:chgData name="Harleen Kaur" userId="S::id65ns02@ubalt.edu::9f7fc1d6-ab67-473f-ba46-e98f6ce2049b" providerId="AD" clId="Web-{9437A77F-3B4F-E835-2CE4-685401C9D3EE}" dt="2021-07-01T18:27:07.222" v="1469" actId="20577"/>
          <ac:spMkLst>
            <pc:docMk/>
            <pc:sldMk cId="3780473466" sldId="438"/>
            <ac:spMk id="2" creationId="{49E5751B-C699-4EFE-992E-F2DCB4C19D1A}"/>
          </ac:spMkLst>
        </pc:spChg>
        <pc:spChg chg="del">
          <ac:chgData name="Harleen Kaur" userId="S::id65ns02@ubalt.edu::9f7fc1d6-ab67-473f-ba46-e98f6ce2049b" providerId="AD" clId="Web-{9437A77F-3B4F-E835-2CE4-685401C9D3EE}" dt="2021-07-01T18:27:33.097" v="1472"/>
          <ac:spMkLst>
            <pc:docMk/>
            <pc:sldMk cId="3780473466" sldId="438"/>
            <ac:spMk id="3" creationId="{EB60DD8D-ABCB-40CD-9093-02B3FB6C5FCD}"/>
          </ac:spMkLst>
        </pc:spChg>
        <pc:spChg chg="add mod">
          <ac:chgData name="Harleen Kaur" userId="S::id65ns02@ubalt.edu::9f7fc1d6-ab67-473f-ba46-e98f6ce2049b" providerId="AD" clId="Web-{9437A77F-3B4F-E835-2CE4-685401C9D3EE}" dt="2021-07-01T18:28:38.443" v="1482" actId="14100"/>
          <ac:spMkLst>
            <pc:docMk/>
            <pc:sldMk cId="3780473466" sldId="438"/>
            <ac:spMk id="8" creationId="{06C2ABF5-3BA9-4484-B260-6018D82B81FC}"/>
          </ac:spMkLst>
        </pc:spChg>
        <pc:picChg chg="add del">
          <ac:chgData name="Harleen Kaur" userId="S::id65ns02@ubalt.edu::9f7fc1d6-ab67-473f-ba46-e98f6ce2049b" providerId="AD" clId="Web-{9437A77F-3B4F-E835-2CE4-685401C9D3EE}" dt="2021-07-01T18:27:24.347" v="1471"/>
          <ac:picMkLst>
            <pc:docMk/>
            <pc:sldMk cId="3780473466" sldId="438"/>
            <ac:picMk id="5" creationId="{A3C1A895-A413-4A30-8B45-6D7F0F4D8365}"/>
          </ac:picMkLst>
        </pc:picChg>
        <pc:picChg chg="add mod">
          <ac:chgData name="Harleen Kaur" userId="S::id65ns02@ubalt.edu::9f7fc1d6-ab67-473f-ba46-e98f6ce2049b" providerId="AD" clId="Web-{9437A77F-3B4F-E835-2CE4-685401C9D3EE}" dt="2021-07-01T18:27:40.785" v="1475" actId="14100"/>
          <ac:picMkLst>
            <pc:docMk/>
            <pc:sldMk cId="3780473466" sldId="438"/>
            <ac:picMk id="7" creationId="{99085E40-FCCA-4B79-931B-725ED6A8962B}"/>
          </ac:picMkLst>
        </pc:picChg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4" creationId="{00000000-0000-0000-0000-000000000000}"/>
          </ac:spMkLst>
        </pc:spChg>
        <pc:spChg chg="mo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5" creationId="{00000000-0000-0000-0000-000000000000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1" creationId="{92EA0DEB-983C-4A94-9B9A-51E32098C2E2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3" creationId="{9E197AD2-3004-4188-A389-E9EAC108A04B}"/>
          </ac:spMkLst>
        </pc:spChg>
        <pc:spChg chg="add del">
          <ac:chgData name="Weifeng Xu" userId="e7aed605-a3dd-4d5a-a692-a87037af107b" providerId="ADAL" clId="{E0A36AE6-DAEB-4086-8CDB-3902B8401090}" dt="2021-01-17T23:48:58.143" v="92" actId="26606"/>
          <ac:spMkLst>
            <pc:docMk/>
            <pc:sldMk cId="1392771324" sldId="258"/>
            <ac:spMk id="75" creationId="{A82D0C51-DE81-4DC1-8D2D-1A3EE14E678E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8" creationId="{936CFC0A-8C37-453C-9488-1B30FBC3B3B0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29" creationId="{FBC3EAFD-A275-4F9B-8F62-72B6678F35A8}"/>
          </ac:spMkLst>
        </pc:spChg>
        <pc:spChg chg="add del">
          <ac:chgData name="Weifeng Xu" userId="e7aed605-a3dd-4d5a-a692-a87037af107b" providerId="ADAL" clId="{E0A36AE6-DAEB-4086-8CDB-3902B8401090}" dt="2021-01-17T23:49:00.056" v="94" actId="26606"/>
          <ac:spMkLst>
            <pc:docMk/>
            <pc:sldMk cId="1392771324" sldId="258"/>
            <ac:spMk id="1030" creationId="{06E64A6D-2B9F-4AAD-AB42-A61BAF01AC12}"/>
          </ac:spMkLst>
        </pc:spChg>
        <pc:spChg chg="add">
          <ac:chgData name="Weifeng Xu" userId="e7aed605-a3dd-4d5a-a692-a87037af107b" providerId="ADAL" clId="{E0A36AE6-DAEB-4086-8CDB-3902B8401090}" dt="2021-01-17T23:59:46.284" v="256" actId="26606"/>
          <ac:spMkLst>
            <pc:docMk/>
            <pc:sldMk cId="1392771324" sldId="258"/>
            <ac:spMk id="1031" creationId="{2643BE6C-86B7-4AB9-91E8-9B5DB45AC8EA}"/>
          </ac:spMkLst>
        </pc:spChg>
        <pc:spChg chg="add del">
          <ac:chgData name="Weifeng Xu" userId="e7aed605-a3dd-4d5a-a692-a87037af107b" providerId="ADAL" clId="{E0A36AE6-DAEB-4086-8CDB-3902B8401090}" dt="2021-01-17T23:50:13.157" v="125" actId="26606"/>
          <ac:spMkLst>
            <pc:docMk/>
            <pc:sldMk cId="1392771324" sldId="258"/>
            <ac:spMk id="1032" creationId="{2643BE6C-86B7-4AB9-91E8-9B5DB45AC8EA}"/>
          </ac:spMkLst>
        </pc:spChg>
        <pc:picChg chg="add del">
          <ac:chgData name="Weifeng Xu" userId="e7aed605-a3dd-4d5a-a692-a87037af107b" providerId="ADAL" clId="{E0A36AE6-DAEB-4086-8CDB-3902B8401090}" dt="2021-01-17T23:49:00.056" v="94" actId="26606"/>
          <ac:picMkLst>
            <pc:docMk/>
            <pc:sldMk cId="1392771324" sldId="258"/>
            <ac:picMk id="77" creationId="{C51881DD-AD85-41BE-8A49-C2FB45800E10}"/>
          </ac:picMkLst>
        </pc:picChg>
        <pc:picChg chg="add mod">
          <ac:chgData name="Weifeng Xu" userId="e7aed605-a3dd-4d5a-a692-a87037af107b" providerId="ADAL" clId="{E0A36AE6-DAEB-4086-8CDB-3902B8401090}" dt="2021-01-17T23:59:46.284" v="256" actId="26606"/>
          <ac:picMkLst>
            <pc:docMk/>
            <pc:sldMk cId="1392771324" sldId="258"/>
            <ac:picMk id="1026" creationId="{1749E611-ACB8-4D69-A2FA-07F87D23322E}"/>
          </ac:picMkLst>
        </pc:picChg>
        <pc:cxnChg chg="add del">
          <ac:chgData name="Weifeng Xu" userId="e7aed605-a3dd-4d5a-a692-a87037af107b" providerId="ADAL" clId="{E0A36AE6-DAEB-4086-8CDB-3902B8401090}" dt="2021-01-17T23:49:00.056" v="94" actId="26606"/>
          <ac:cxnSpMkLst>
            <pc:docMk/>
            <pc:sldMk cId="1392771324" sldId="258"/>
            <ac:cxnSpMk id="79" creationId="{9AD20FE8-ED02-4CDE-83B1-A1436305C3DC}"/>
          </ac:cxnSpMkLst>
        </pc:cxnChg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  <pc:spChg chg="mod">
          <ac:chgData name="Weifeng Xu" userId="e7aed605-a3dd-4d5a-a692-a87037af107b" providerId="ADAL" clId="{E0A36AE6-DAEB-4086-8CDB-3902B8401090}" dt="2021-01-17T23:52:00.628" v="157" actId="207"/>
          <ac:spMkLst>
            <pc:docMk/>
            <pc:sldMk cId="2206727044" sldId="259"/>
            <ac:spMk id="2" creationId="{B28EEC50-2528-46D9-8995-B6565AC5E995}"/>
          </ac:spMkLst>
        </pc:spChg>
        <pc:spChg chg="mod">
          <ac:chgData name="Weifeng Xu" userId="e7aed605-a3dd-4d5a-a692-a87037af107b" providerId="ADAL" clId="{E0A36AE6-DAEB-4086-8CDB-3902B8401090}" dt="2021-01-17T23:53:10.893" v="178" actId="20577"/>
          <ac:spMkLst>
            <pc:docMk/>
            <pc:sldMk cId="2206727044" sldId="259"/>
            <ac:spMk id="3" creationId="{E7416EDB-845D-48E4-BF29-1E529067857D}"/>
          </ac:spMkLst>
        </pc:spChg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  <pc:spChg chg="mod">
          <ac:chgData name="Weifeng Xu" userId="e7aed605-a3dd-4d5a-a692-a87037af107b" providerId="ADAL" clId="{E0A36AE6-DAEB-4086-8CDB-3902B8401090}" dt="2021-01-17T23:58:51.299" v="255" actId="26606"/>
          <ac:spMkLst>
            <pc:docMk/>
            <pc:sldMk cId="3022601266" sldId="260"/>
            <ac:spMk id="2" creationId="{FCE9D9F5-D336-46D9-936D-2071DD6D1AF8}"/>
          </ac:spMkLst>
        </pc:spChg>
        <pc:spChg chg="mod ord">
          <ac:chgData name="Weifeng Xu" userId="e7aed605-a3dd-4d5a-a692-a87037af107b" providerId="ADAL" clId="{E0A36AE6-DAEB-4086-8CDB-3902B8401090}" dt="2021-01-18T00:01:06.800" v="260" actId="6549"/>
          <ac:spMkLst>
            <pc:docMk/>
            <pc:sldMk cId="3022601266" sldId="260"/>
            <ac:spMk id="3" creationId="{94F950F1-CBC3-4C9C-9CF3-789C35F324B1}"/>
          </ac:spMkLst>
        </pc:spChg>
        <pc:picChg chg="add mod">
          <ac:chgData name="Weifeng Xu" userId="e7aed605-a3dd-4d5a-a692-a87037af107b" providerId="ADAL" clId="{E0A36AE6-DAEB-4086-8CDB-3902B8401090}" dt="2021-01-17T23:58:51.299" v="255" actId="26606"/>
          <ac:picMkLst>
            <pc:docMk/>
            <pc:sldMk cId="3022601266" sldId="260"/>
            <ac:picMk id="5" creationId="{3D5C4E18-0CB0-4734-A4CE-6EACA1400461}"/>
          </ac:picMkLst>
        </pc:picChg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Weifeng Xu" userId="e7aed605-a3dd-4d5a-a692-a87037af107b" providerId="ADAL" clId="{DC6547A2-CCA0-4341-80AC-B2CD8A282935}"/>
    <pc:docChg chg="undo custSel addSld delSld modSld sldOrd">
      <pc:chgData name="Weifeng Xu" userId="e7aed605-a3dd-4d5a-a692-a87037af107b" providerId="ADAL" clId="{DC6547A2-CCA0-4341-80AC-B2CD8A282935}" dt="2021-08-09T01:52:52.254" v="3501" actId="20577"/>
      <pc:docMkLst>
        <pc:docMk/>
      </pc:docMkLst>
      <pc:sldChg chg="modSp mod">
        <pc:chgData name="Weifeng Xu" userId="e7aed605-a3dd-4d5a-a692-a87037af107b" providerId="ADAL" clId="{DC6547A2-CCA0-4341-80AC-B2CD8A282935}" dt="2021-08-09T01:52:52.254" v="3501" actId="20577"/>
        <pc:sldMkLst>
          <pc:docMk/>
          <pc:sldMk cId="1323245308" sldId="256"/>
        </pc:sldMkLst>
        <pc:spChg chg="mod">
          <ac:chgData name="Weifeng Xu" userId="e7aed605-a3dd-4d5a-a692-a87037af107b" providerId="ADAL" clId="{DC6547A2-CCA0-4341-80AC-B2CD8A282935}" dt="2021-08-09T01:52:52.254" v="3501" actId="20577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DC6547A2-CCA0-4341-80AC-B2CD8A282935}" dt="2021-08-09T01:52:19.198" v="3479" actId="47"/>
        <pc:sldMkLst>
          <pc:docMk/>
          <pc:sldMk cId="1213980752" sldId="342"/>
        </pc:sldMkLst>
      </pc:sldChg>
      <pc:sldChg chg="del">
        <pc:chgData name="Weifeng Xu" userId="e7aed605-a3dd-4d5a-a692-a87037af107b" providerId="ADAL" clId="{DC6547A2-CCA0-4341-80AC-B2CD8A282935}" dt="2021-08-09T01:52:30.448" v="3480" actId="47"/>
        <pc:sldMkLst>
          <pc:docMk/>
          <pc:sldMk cId="2524286362" sldId="343"/>
        </pc:sldMkLst>
      </pc:sldChg>
      <pc:sldChg chg="modSp mod ord">
        <pc:chgData name="Weifeng Xu" userId="e7aed605-a3dd-4d5a-a692-a87037af107b" providerId="ADAL" clId="{DC6547A2-CCA0-4341-80AC-B2CD8A282935}" dt="2021-07-26T18:51:32.038" v="1412" actId="114"/>
        <pc:sldMkLst>
          <pc:docMk/>
          <pc:sldMk cId="2149956382" sldId="366"/>
        </pc:sldMkLst>
        <pc:spChg chg="mod">
          <ac:chgData name="Weifeng Xu" userId="e7aed605-a3dd-4d5a-a692-a87037af107b" providerId="ADAL" clId="{DC6547A2-CCA0-4341-80AC-B2CD8A282935}" dt="2021-07-26T18:51:32.038" v="1412" actId="114"/>
          <ac:spMkLst>
            <pc:docMk/>
            <pc:sldMk cId="2149956382" sldId="366"/>
            <ac:spMk id="2" creationId="{ECA1FC51-A31D-427B-B0EB-6BF0F4BBE601}"/>
          </ac:spMkLst>
        </pc:spChg>
        <pc:graphicFrameChg chg="mod modGraphic">
          <ac:chgData name="Weifeng Xu" userId="e7aed605-a3dd-4d5a-a692-a87037af107b" providerId="ADAL" clId="{DC6547A2-CCA0-4341-80AC-B2CD8A282935}" dt="2021-07-26T18:51:20.955" v="1409" actId="14734"/>
          <ac:graphicFrameMkLst>
            <pc:docMk/>
            <pc:sldMk cId="2149956382" sldId="366"/>
            <ac:graphicFrameMk id="6" creationId="{C4E0727F-4394-4C49-A350-75B601DC7E8D}"/>
          </ac:graphicFrameMkLst>
        </pc:graphicFrameChg>
      </pc:sldChg>
      <pc:sldChg chg="del">
        <pc:chgData name="Weifeng Xu" userId="e7aed605-a3dd-4d5a-a692-a87037af107b" providerId="ADAL" clId="{DC6547A2-CCA0-4341-80AC-B2CD8A282935}" dt="2021-08-09T01:52:09.703" v="3459" actId="47"/>
        <pc:sldMkLst>
          <pc:docMk/>
          <pc:sldMk cId="34183985" sldId="380"/>
        </pc:sldMkLst>
      </pc:sldChg>
      <pc:sldChg chg="del">
        <pc:chgData name="Weifeng Xu" userId="e7aed605-a3dd-4d5a-a692-a87037af107b" providerId="ADAL" clId="{DC6547A2-CCA0-4341-80AC-B2CD8A282935}" dt="2021-08-09T01:52:16.953" v="3477" actId="47"/>
        <pc:sldMkLst>
          <pc:docMk/>
          <pc:sldMk cId="178630246" sldId="388"/>
        </pc:sldMkLst>
      </pc:sldChg>
      <pc:sldChg chg="del">
        <pc:chgData name="Weifeng Xu" userId="e7aed605-a3dd-4d5a-a692-a87037af107b" providerId="ADAL" clId="{DC6547A2-CCA0-4341-80AC-B2CD8A282935}" dt="2021-08-09T01:52:17.366" v="3478" actId="47"/>
        <pc:sldMkLst>
          <pc:docMk/>
          <pc:sldMk cId="2186280635" sldId="390"/>
        </pc:sldMkLst>
      </pc:sldChg>
      <pc:sldChg chg="modSp mod">
        <pc:chgData name="Weifeng Xu" userId="e7aed605-a3dd-4d5a-a692-a87037af107b" providerId="ADAL" clId="{DC6547A2-CCA0-4341-80AC-B2CD8A282935}" dt="2021-07-26T14:49:35.495" v="408" actId="6549"/>
        <pc:sldMkLst>
          <pc:docMk/>
          <pc:sldMk cId="2690676310" sldId="396"/>
        </pc:sldMkLst>
        <pc:spChg chg="mod">
          <ac:chgData name="Weifeng Xu" userId="e7aed605-a3dd-4d5a-a692-a87037af107b" providerId="ADAL" clId="{DC6547A2-CCA0-4341-80AC-B2CD8A282935}" dt="2021-07-26T14:49:35.495" v="408" actId="6549"/>
          <ac:spMkLst>
            <pc:docMk/>
            <pc:sldMk cId="2690676310" sldId="396"/>
            <ac:spMk id="2" creationId="{5B88E8B1-48C2-4781-85D7-D55E297D15EF}"/>
          </ac:spMkLst>
        </pc:spChg>
        <pc:spChg chg="mod">
          <ac:chgData name="Weifeng Xu" userId="e7aed605-a3dd-4d5a-a692-a87037af107b" providerId="ADAL" clId="{DC6547A2-CCA0-4341-80AC-B2CD8A282935}" dt="2021-07-26T14:31:05.352" v="187" actId="20577"/>
          <ac:spMkLst>
            <pc:docMk/>
            <pc:sldMk cId="2690676310" sldId="396"/>
            <ac:spMk id="3" creationId="{B7006A46-14E2-420B-B910-2D8EC3A0B1D8}"/>
          </ac:spMkLst>
        </pc:spChg>
      </pc:sldChg>
      <pc:sldChg chg="addSp delSp modSp mod ord">
        <pc:chgData name="Weifeng Xu" userId="e7aed605-a3dd-4d5a-a692-a87037af107b" providerId="ADAL" clId="{DC6547A2-CCA0-4341-80AC-B2CD8A282935}" dt="2021-07-26T18:35:12.294" v="1308" actId="12"/>
        <pc:sldMkLst>
          <pc:docMk/>
          <pc:sldMk cId="3154763750" sldId="397"/>
        </pc:sldMkLst>
        <pc:spChg chg="del">
          <ac:chgData name="Weifeng Xu" userId="e7aed605-a3dd-4d5a-a692-a87037af107b" providerId="ADAL" clId="{DC6547A2-CCA0-4341-80AC-B2CD8A282935}" dt="2021-07-26T14:51:04.728" v="410" actId="478"/>
          <ac:spMkLst>
            <pc:docMk/>
            <pc:sldMk cId="3154763750" sldId="397"/>
            <ac:spMk id="2" creationId="{74AEF5EF-1C36-4277-A7E8-D6B1A9850136}"/>
          </ac:spMkLst>
        </pc:spChg>
        <pc:spChg chg="mod">
          <ac:chgData name="Weifeng Xu" userId="e7aed605-a3dd-4d5a-a692-a87037af107b" providerId="ADAL" clId="{DC6547A2-CCA0-4341-80AC-B2CD8A282935}" dt="2021-07-26T18:35:12.294" v="1308" actId="12"/>
          <ac:spMkLst>
            <pc:docMk/>
            <pc:sldMk cId="3154763750" sldId="397"/>
            <ac:spMk id="3" creationId="{51D42C03-9D67-4FA3-B3A8-5623A3A9B3BB}"/>
          </ac:spMkLst>
        </pc:spChg>
        <pc:spChg chg="add mod">
          <ac:chgData name="Weifeng Xu" userId="e7aed605-a3dd-4d5a-a692-a87037af107b" providerId="ADAL" clId="{DC6547A2-CCA0-4341-80AC-B2CD8A282935}" dt="2021-07-26T14:53:58.938" v="579" actId="20577"/>
          <ac:spMkLst>
            <pc:docMk/>
            <pc:sldMk cId="3154763750" sldId="397"/>
            <ac:spMk id="5" creationId="{5D504939-98DB-43A7-B52D-E7C08D7CC4E3}"/>
          </ac:spMkLst>
        </pc:spChg>
        <pc:spChg chg="del mod">
          <ac:chgData name="Weifeng Xu" userId="e7aed605-a3dd-4d5a-a692-a87037af107b" providerId="ADAL" clId="{DC6547A2-CCA0-4341-80AC-B2CD8A282935}" dt="2021-07-26T14:51:11.654" v="414" actId="478"/>
          <ac:spMkLst>
            <pc:docMk/>
            <pc:sldMk cId="3154763750" sldId="397"/>
            <ac:spMk id="8" creationId="{303E08AB-ABA3-437E-B072-7596B1B64112}"/>
          </ac:spMkLst>
        </pc:spChg>
        <pc:spChg chg="del">
          <ac:chgData name="Weifeng Xu" userId="e7aed605-a3dd-4d5a-a692-a87037af107b" providerId="ADAL" clId="{DC6547A2-CCA0-4341-80AC-B2CD8A282935}" dt="2021-07-26T14:51:09.862" v="413" actId="478"/>
          <ac:spMkLst>
            <pc:docMk/>
            <pc:sldMk cId="3154763750" sldId="397"/>
            <ac:spMk id="9" creationId="{710E7732-D082-420E-A0D0-E143EDCF6E2B}"/>
          </ac:spMkLst>
        </pc:spChg>
        <pc:picChg chg="del mod">
          <ac:chgData name="Weifeng Xu" userId="e7aed605-a3dd-4d5a-a692-a87037af107b" providerId="ADAL" clId="{DC6547A2-CCA0-4341-80AC-B2CD8A282935}" dt="2021-07-26T14:51:08.301" v="412" actId="478"/>
          <ac:picMkLst>
            <pc:docMk/>
            <pc:sldMk cId="3154763750" sldId="397"/>
            <ac:picMk id="6" creationId="{ABC33478-6A65-4DC2-AE30-56BC9BFF2CEF}"/>
          </ac:picMkLst>
        </pc:picChg>
        <pc:picChg chg="del mod">
          <ac:chgData name="Weifeng Xu" userId="e7aed605-a3dd-4d5a-a692-a87037af107b" providerId="ADAL" clId="{DC6547A2-CCA0-4341-80AC-B2CD8A282935}" dt="2021-07-26T14:51:02.990" v="409" actId="478"/>
          <ac:picMkLst>
            <pc:docMk/>
            <pc:sldMk cId="3154763750" sldId="397"/>
            <ac:picMk id="7" creationId="{44BF3C2D-5EB1-4A09-BF1B-6E3E0512F505}"/>
          </ac:picMkLst>
        </pc:picChg>
      </pc:sldChg>
      <pc:sldChg chg="modSp del mod ord">
        <pc:chgData name="Weifeng Xu" userId="e7aed605-a3dd-4d5a-a692-a87037af107b" providerId="ADAL" clId="{DC6547A2-CCA0-4341-80AC-B2CD8A282935}" dt="2021-07-26T18:29:33.826" v="1254" actId="47"/>
        <pc:sldMkLst>
          <pc:docMk/>
          <pc:sldMk cId="3381154349" sldId="398"/>
        </pc:sldMkLst>
        <pc:spChg chg="mod">
          <ac:chgData name="Weifeng Xu" userId="e7aed605-a3dd-4d5a-a692-a87037af107b" providerId="ADAL" clId="{DC6547A2-CCA0-4341-80AC-B2CD8A282935}" dt="2021-07-26T15:05:04.667" v="953" actId="20577"/>
          <ac:spMkLst>
            <pc:docMk/>
            <pc:sldMk cId="3381154349" sldId="398"/>
            <ac:spMk id="2" creationId="{EBA96FD1-6898-4BFA-9E02-9D87B019EA52}"/>
          </ac:spMkLst>
        </pc:spChg>
        <pc:spChg chg="mod">
          <ac:chgData name="Weifeng Xu" userId="e7aed605-a3dd-4d5a-a692-a87037af107b" providerId="ADAL" clId="{DC6547A2-CCA0-4341-80AC-B2CD8A282935}" dt="2021-07-26T15:10:25.711" v="1016" actId="15"/>
          <ac:spMkLst>
            <pc:docMk/>
            <pc:sldMk cId="3381154349" sldId="398"/>
            <ac:spMk id="3" creationId="{556A6F0D-28EE-4AA8-925C-71A264B1DB7A}"/>
          </ac:spMkLst>
        </pc:spChg>
      </pc:sldChg>
      <pc:sldChg chg="del">
        <pc:chgData name="Weifeng Xu" userId="e7aed605-a3dd-4d5a-a692-a87037af107b" providerId="ADAL" clId="{DC6547A2-CCA0-4341-80AC-B2CD8A282935}" dt="2021-07-26T15:14:46.269" v="1033" actId="47"/>
        <pc:sldMkLst>
          <pc:docMk/>
          <pc:sldMk cId="3472143807" sldId="399"/>
        </pc:sldMkLst>
      </pc:sldChg>
      <pc:sldChg chg="delSp modSp mod ord modNotesTx">
        <pc:chgData name="Weifeng Xu" userId="e7aed605-a3dd-4d5a-a692-a87037af107b" providerId="ADAL" clId="{DC6547A2-CCA0-4341-80AC-B2CD8A282935}" dt="2021-07-26T18:44:47.521" v="1394" actId="6549"/>
        <pc:sldMkLst>
          <pc:docMk/>
          <pc:sldMk cId="144230432" sldId="400"/>
        </pc:sldMkLst>
        <pc:spChg chg="mod">
          <ac:chgData name="Weifeng Xu" userId="e7aed605-a3dd-4d5a-a692-a87037af107b" providerId="ADAL" clId="{DC6547A2-CCA0-4341-80AC-B2CD8A282935}" dt="2021-07-26T18:44:47.521" v="1394" actId="6549"/>
          <ac:spMkLst>
            <pc:docMk/>
            <pc:sldMk cId="144230432" sldId="400"/>
            <ac:spMk id="2" creationId="{5E80CF58-F693-4833-B1BB-BD546A821FD0}"/>
          </ac:spMkLst>
        </pc:spChg>
        <pc:spChg chg="mod">
          <ac:chgData name="Weifeng Xu" userId="e7aed605-a3dd-4d5a-a692-a87037af107b" providerId="ADAL" clId="{DC6547A2-CCA0-4341-80AC-B2CD8A282935}" dt="2021-07-26T18:42:59.398" v="1384" actId="20577"/>
          <ac:spMkLst>
            <pc:docMk/>
            <pc:sldMk cId="144230432" sldId="400"/>
            <ac:spMk id="3" creationId="{273DDD4F-8535-4041-96AC-4257A017405A}"/>
          </ac:spMkLst>
        </pc:spChg>
        <pc:spChg chg="del">
          <ac:chgData name="Weifeng Xu" userId="e7aed605-a3dd-4d5a-a692-a87037af107b" providerId="ADAL" clId="{DC6547A2-CCA0-4341-80AC-B2CD8A282935}" dt="2021-07-26T18:41:19.055" v="1354" actId="478"/>
          <ac:spMkLst>
            <pc:docMk/>
            <pc:sldMk cId="144230432" sldId="400"/>
            <ac:spMk id="5" creationId="{65A992E6-8558-480E-8728-A179494DF8D3}"/>
          </ac:spMkLst>
        </pc:spChg>
        <pc:spChg chg="mod">
          <ac:chgData name="Weifeng Xu" userId="e7aed605-a3dd-4d5a-a692-a87037af107b" providerId="ADAL" clId="{DC6547A2-CCA0-4341-80AC-B2CD8A282935}" dt="2021-07-26T18:41:38.047" v="1361" actId="1076"/>
          <ac:spMkLst>
            <pc:docMk/>
            <pc:sldMk cId="144230432" sldId="400"/>
            <ac:spMk id="6" creationId="{E3A7CC22-27B9-480C-844D-2D97A0018371}"/>
          </ac:spMkLst>
        </pc:spChg>
        <pc:picChg chg="mod">
          <ac:chgData name="Weifeng Xu" userId="e7aed605-a3dd-4d5a-a692-a87037af107b" providerId="ADAL" clId="{DC6547A2-CCA0-4341-80AC-B2CD8A282935}" dt="2021-07-26T18:41:38.047" v="1361" actId="1076"/>
          <ac:picMkLst>
            <pc:docMk/>
            <pc:sldMk cId="144230432" sldId="400"/>
            <ac:picMk id="4" creationId="{127CC273-E3C2-4629-9827-ABC4985FA76C}"/>
          </ac:picMkLst>
        </pc:picChg>
      </pc:sldChg>
      <pc:sldChg chg="delSp modSp mod ord modClrScheme chgLayout">
        <pc:chgData name="Weifeng Xu" userId="e7aed605-a3dd-4d5a-a692-a87037af107b" providerId="ADAL" clId="{DC6547A2-CCA0-4341-80AC-B2CD8A282935}" dt="2021-07-26T18:53:41.746" v="1446"/>
        <pc:sldMkLst>
          <pc:docMk/>
          <pc:sldMk cId="3086783645" sldId="401"/>
        </pc:sldMkLst>
        <pc:spChg chg="mod ord">
          <ac:chgData name="Weifeng Xu" userId="e7aed605-a3dd-4d5a-a692-a87037af107b" providerId="ADAL" clId="{DC6547A2-CCA0-4341-80AC-B2CD8A282935}" dt="2021-07-26T18:50:37.331" v="1406" actId="700"/>
          <ac:spMkLst>
            <pc:docMk/>
            <pc:sldMk cId="3086783645" sldId="401"/>
            <ac:spMk id="2" creationId="{D45496F9-C689-4B61-8E55-1E7BFEEF840B}"/>
          </ac:spMkLst>
        </pc:spChg>
        <pc:spChg chg="del mod">
          <ac:chgData name="Weifeng Xu" userId="e7aed605-a3dd-4d5a-a692-a87037af107b" providerId="ADAL" clId="{DC6547A2-CCA0-4341-80AC-B2CD8A282935}" dt="2021-07-26T18:50:37.331" v="1406" actId="700"/>
          <ac:spMkLst>
            <pc:docMk/>
            <pc:sldMk cId="3086783645" sldId="401"/>
            <ac:spMk id="3" creationId="{32A7CA34-3018-42B4-84C1-1273FF7254CF}"/>
          </ac:spMkLst>
        </pc:spChg>
        <pc:spChg chg="mod">
          <ac:chgData name="Weifeng Xu" userId="e7aed605-a3dd-4d5a-a692-a87037af107b" providerId="ADAL" clId="{DC6547A2-CCA0-4341-80AC-B2CD8A282935}" dt="2021-07-26T18:50:44.682" v="1407" actId="1076"/>
          <ac:spMkLst>
            <pc:docMk/>
            <pc:sldMk cId="3086783645" sldId="401"/>
            <ac:spMk id="8" creationId="{5064E351-3B55-41F7-8D06-D42E05FC5F06}"/>
          </ac:spMkLst>
        </pc:spChg>
        <pc:graphicFrameChg chg="mod modGraphic">
          <ac:chgData name="Weifeng Xu" userId="e7aed605-a3dd-4d5a-a692-a87037af107b" providerId="ADAL" clId="{DC6547A2-CCA0-4341-80AC-B2CD8A282935}" dt="2021-07-26T18:53:41.746" v="1446"/>
          <ac:graphicFrameMkLst>
            <pc:docMk/>
            <pc:sldMk cId="3086783645" sldId="401"/>
            <ac:graphicFrameMk id="7" creationId="{2CC5C8F6-B106-4B87-ABFF-8456527F0B0F}"/>
          </ac:graphicFrameMkLst>
        </pc:graphicFrameChg>
        <pc:picChg chg="mod">
          <ac:chgData name="Weifeng Xu" userId="e7aed605-a3dd-4d5a-a692-a87037af107b" providerId="ADAL" clId="{DC6547A2-CCA0-4341-80AC-B2CD8A282935}" dt="2021-07-26T18:50:44.682" v="1407" actId="1076"/>
          <ac:picMkLst>
            <pc:docMk/>
            <pc:sldMk cId="3086783645" sldId="401"/>
            <ac:picMk id="4" creationId="{B139F286-2F1B-431B-8096-12D93936E777}"/>
          </ac:picMkLst>
        </pc:picChg>
        <pc:cxnChg chg="mod">
          <ac:chgData name="Weifeng Xu" userId="e7aed605-a3dd-4d5a-a692-a87037af107b" providerId="ADAL" clId="{DC6547A2-CCA0-4341-80AC-B2CD8A282935}" dt="2021-07-26T18:50:44.682" v="1407" actId="1076"/>
          <ac:cxnSpMkLst>
            <pc:docMk/>
            <pc:sldMk cId="3086783645" sldId="401"/>
            <ac:cxnSpMk id="9" creationId="{4E139269-FFDD-499C-A92C-41CA95D0833F}"/>
          </ac:cxnSpMkLst>
        </pc:cxnChg>
      </pc:sldChg>
      <pc:sldChg chg="addSp delSp modSp mod ord modClrScheme chgLayout">
        <pc:chgData name="Weifeng Xu" userId="e7aed605-a3dd-4d5a-a692-a87037af107b" providerId="ADAL" clId="{DC6547A2-CCA0-4341-80AC-B2CD8A282935}" dt="2021-07-26T20:10:14.687" v="2439" actId="1076"/>
        <pc:sldMkLst>
          <pc:docMk/>
          <pc:sldMk cId="4271356633" sldId="402"/>
        </pc:sldMkLst>
        <pc:spChg chg="mod ord">
          <ac:chgData name="Weifeng Xu" userId="e7aed605-a3dd-4d5a-a692-a87037af107b" providerId="ADAL" clId="{DC6547A2-CCA0-4341-80AC-B2CD8A282935}" dt="2021-07-26T18:54:37.853" v="1467" actId="6549"/>
          <ac:spMkLst>
            <pc:docMk/>
            <pc:sldMk cId="4271356633" sldId="402"/>
            <ac:spMk id="2" creationId="{20E1ECE2-2ADA-4A75-9EAD-D50D97C4CF74}"/>
          </ac:spMkLst>
        </pc:spChg>
        <pc:spChg chg="add mod ord">
          <ac:chgData name="Weifeng Xu" userId="e7aed605-a3dd-4d5a-a692-a87037af107b" providerId="ADAL" clId="{DC6547A2-CCA0-4341-80AC-B2CD8A282935}" dt="2021-07-26T20:09:41.763" v="2431" actId="14100"/>
          <ac:spMkLst>
            <pc:docMk/>
            <pc:sldMk cId="4271356633" sldId="402"/>
            <ac:spMk id="3" creationId="{D83D2CEF-78D2-4C2F-8280-887AB8CFBC3C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4" creationId="{B85C0286-CDE4-48A9-9DB5-3AABA3B2DD4D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10" creationId="{2105A5E6-9E9B-4708-87A1-AA9AA542E514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11" creationId="{ECD93ED7-9904-49CD-B69C-46429030800A}"/>
          </ac:spMkLst>
        </pc:spChg>
        <pc:spChg chg="add mod">
          <ac:chgData name="Weifeng Xu" userId="e7aed605-a3dd-4d5a-a692-a87037af107b" providerId="ADAL" clId="{DC6547A2-CCA0-4341-80AC-B2CD8A282935}" dt="2021-07-26T20:10:14.687" v="2439" actId="1076"/>
          <ac:spMkLst>
            <pc:docMk/>
            <pc:sldMk cId="4271356633" sldId="402"/>
            <ac:spMk id="13" creationId="{A9AC135A-000D-4D2D-B1DB-6FC328FCE672}"/>
          </ac:spMkLst>
        </pc:sp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26" creationId="{F2171D4A-79AA-4952-8C24-73EAA3D38494}"/>
          </ac:picMkLst>
        </pc:picChg>
        <pc:picChg chg="add del">
          <ac:chgData name="Weifeng Xu" userId="e7aed605-a3dd-4d5a-a692-a87037af107b" providerId="ADAL" clId="{DC6547A2-CCA0-4341-80AC-B2CD8A282935}" dt="2021-07-26T20:04:42.064" v="2396"/>
          <ac:picMkLst>
            <pc:docMk/>
            <pc:sldMk cId="4271356633" sldId="402"/>
            <ac:picMk id="1028" creationId="{537C8042-53ED-405C-9359-3E0159BEC134}"/>
          </ac:picMkLst>
        </pc:pic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30" creationId="{50411C6A-69DD-422B-A4E9-446DE94A7F62}"/>
          </ac:picMkLst>
        </pc:pic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32" creationId="{D55B696C-9DF1-4A18-9F21-42D7D43B3683}"/>
          </ac:picMkLst>
        </pc:picChg>
        <pc:picChg chg="add mod">
          <ac:chgData name="Weifeng Xu" userId="e7aed605-a3dd-4d5a-a692-a87037af107b" providerId="ADAL" clId="{DC6547A2-CCA0-4341-80AC-B2CD8A282935}" dt="2021-07-26T20:10:14.687" v="2439" actId="1076"/>
          <ac:picMkLst>
            <pc:docMk/>
            <pc:sldMk cId="4271356633" sldId="402"/>
            <ac:picMk id="1034" creationId="{9CF3061B-954F-4ABD-B3C9-77BDCDB5E80F}"/>
          </ac:picMkLst>
        </pc:picChg>
      </pc:sldChg>
      <pc:sldChg chg="addSp delSp modSp mod ord modClrScheme chgLayout">
        <pc:chgData name="Weifeng Xu" userId="e7aed605-a3dd-4d5a-a692-a87037af107b" providerId="ADAL" clId="{DC6547A2-CCA0-4341-80AC-B2CD8A282935}" dt="2021-07-26T20:37:10.668" v="2843" actId="20577"/>
        <pc:sldMkLst>
          <pc:docMk/>
          <pc:sldMk cId="1091736900" sldId="403"/>
        </pc:sldMkLst>
        <pc:spChg chg="mod ord">
          <ac:chgData name="Weifeng Xu" userId="e7aed605-a3dd-4d5a-a692-a87037af107b" providerId="ADAL" clId="{DC6547A2-CCA0-4341-80AC-B2CD8A282935}" dt="2021-07-26T20:37:10.668" v="2843" actId="20577"/>
          <ac:spMkLst>
            <pc:docMk/>
            <pc:sldMk cId="1091736900" sldId="403"/>
            <ac:spMk id="2" creationId="{38EA9859-C557-4E70-9BB3-33411F31B70D}"/>
          </ac:spMkLst>
        </pc:spChg>
        <pc:spChg chg="del mod">
          <ac:chgData name="Weifeng Xu" userId="e7aed605-a3dd-4d5a-a692-a87037af107b" providerId="ADAL" clId="{DC6547A2-CCA0-4341-80AC-B2CD8A282935}" dt="2021-07-26T19:48:57.333" v="2276" actId="700"/>
          <ac:spMkLst>
            <pc:docMk/>
            <pc:sldMk cId="1091736900" sldId="403"/>
            <ac:spMk id="3" creationId="{11BDC1B0-F487-4A6B-8FC6-5C12B44D5A66}"/>
          </ac:spMkLst>
        </pc:spChg>
        <pc:spChg chg="add mod">
          <ac:chgData name="Weifeng Xu" userId="e7aed605-a3dd-4d5a-a692-a87037af107b" providerId="ADAL" clId="{DC6547A2-CCA0-4341-80AC-B2CD8A282935}" dt="2021-07-26T19:53:20.845" v="2362" actId="207"/>
          <ac:spMkLst>
            <pc:docMk/>
            <pc:sldMk cId="1091736900" sldId="403"/>
            <ac:spMk id="4" creationId="{964C0C1E-4EB2-4D84-9FDC-557BDA690067}"/>
          </ac:spMkLst>
        </pc:spChg>
        <pc:spChg chg="mod">
          <ac:chgData name="Weifeng Xu" userId="e7aed605-a3dd-4d5a-a692-a87037af107b" providerId="ADAL" clId="{DC6547A2-CCA0-4341-80AC-B2CD8A282935}" dt="2021-07-26T19:53:28.909" v="2363" actId="1076"/>
          <ac:spMkLst>
            <pc:docMk/>
            <pc:sldMk cId="1091736900" sldId="403"/>
            <ac:spMk id="6" creationId="{80E4C85C-66BB-494C-BBE9-8D4863380919}"/>
          </ac:spMkLst>
        </pc:spChg>
        <pc:spChg chg="mod">
          <ac:chgData name="Weifeng Xu" userId="e7aed605-a3dd-4d5a-a692-a87037af107b" providerId="ADAL" clId="{DC6547A2-CCA0-4341-80AC-B2CD8A282935}" dt="2021-07-26T19:53:28.909" v="2363" actId="1076"/>
          <ac:spMkLst>
            <pc:docMk/>
            <pc:sldMk cId="1091736900" sldId="403"/>
            <ac:spMk id="7" creationId="{08F9109D-7414-49D5-A1D2-03B4A49EDABA}"/>
          </ac:spMkLst>
        </pc:spChg>
        <pc:picChg chg="mod">
          <ac:chgData name="Weifeng Xu" userId="e7aed605-a3dd-4d5a-a692-a87037af107b" providerId="ADAL" clId="{DC6547A2-CCA0-4341-80AC-B2CD8A282935}" dt="2021-07-26T19:53:28.909" v="2363" actId="1076"/>
          <ac:picMkLst>
            <pc:docMk/>
            <pc:sldMk cId="1091736900" sldId="403"/>
            <ac:picMk id="5" creationId="{5E26761E-DCB1-4209-8B9B-7451C5DA9CF1}"/>
          </ac:picMkLst>
        </pc:picChg>
      </pc:sldChg>
      <pc:sldChg chg="addSp delSp modSp mod ord modClrScheme chgLayout">
        <pc:chgData name="Weifeng Xu" userId="e7aed605-a3dd-4d5a-a692-a87037af107b" providerId="ADAL" clId="{DC6547A2-CCA0-4341-80AC-B2CD8A282935}" dt="2021-07-26T19:54:18.297" v="2378" actId="478"/>
        <pc:sldMkLst>
          <pc:docMk/>
          <pc:sldMk cId="319479736" sldId="404"/>
        </pc:sldMkLst>
        <pc:spChg chg="del mod">
          <ac:chgData name="Weifeng Xu" userId="e7aed605-a3dd-4d5a-a692-a87037af107b" providerId="ADAL" clId="{DC6547A2-CCA0-4341-80AC-B2CD8A282935}" dt="2021-07-26T19:53:49.451" v="2365" actId="700"/>
          <ac:spMkLst>
            <pc:docMk/>
            <pc:sldMk cId="319479736" sldId="404"/>
            <ac:spMk id="2" creationId="{F1ADB8AB-E23E-4E82-89BD-F243BE4A6FE4}"/>
          </ac:spMkLst>
        </pc:spChg>
        <pc:spChg chg="del mod ord">
          <ac:chgData name="Weifeng Xu" userId="e7aed605-a3dd-4d5a-a692-a87037af107b" providerId="ADAL" clId="{DC6547A2-CCA0-4341-80AC-B2CD8A282935}" dt="2021-07-26T19:54:18.297" v="2378" actId="478"/>
          <ac:spMkLst>
            <pc:docMk/>
            <pc:sldMk cId="319479736" sldId="404"/>
            <ac:spMk id="3" creationId="{F455D38D-51D9-4557-A85E-F46965AD9961}"/>
          </ac:spMkLst>
        </pc:spChg>
        <pc:spChg chg="mod">
          <ac:chgData name="Weifeng Xu" userId="e7aed605-a3dd-4d5a-a692-a87037af107b" providerId="ADAL" clId="{DC6547A2-CCA0-4341-80AC-B2CD8A282935}" dt="2021-07-26T19:54:05.989" v="2369" actId="1076"/>
          <ac:spMkLst>
            <pc:docMk/>
            <pc:sldMk cId="319479736" sldId="404"/>
            <ac:spMk id="6" creationId="{15E9260D-ABD0-44FF-984F-9DE07BB61D64}"/>
          </ac:spMkLst>
        </pc:spChg>
        <pc:spChg chg="mod">
          <ac:chgData name="Weifeng Xu" userId="e7aed605-a3dd-4d5a-a692-a87037af107b" providerId="ADAL" clId="{DC6547A2-CCA0-4341-80AC-B2CD8A282935}" dt="2021-07-26T19:54:05.989" v="2369" actId="1076"/>
          <ac:spMkLst>
            <pc:docMk/>
            <pc:sldMk cId="319479736" sldId="404"/>
            <ac:spMk id="7" creationId="{0334AB0D-7084-455B-934B-562182051960}"/>
          </ac:spMkLst>
        </pc:spChg>
        <pc:spChg chg="add mod">
          <ac:chgData name="Weifeng Xu" userId="e7aed605-a3dd-4d5a-a692-a87037af107b" providerId="ADAL" clId="{DC6547A2-CCA0-4341-80AC-B2CD8A282935}" dt="2021-07-26T19:54:14.202" v="2377" actId="20577"/>
          <ac:spMkLst>
            <pc:docMk/>
            <pc:sldMk cId="319479736" sldId="404"/>
            <ac:spMk id="8" creationId="{2CB25113-9E95-43C5-BC3B-6A8F00B59593}"/>
          </ac:spMkLst>
        </pc:spChg>
        <pc:picChg chg="mod">
          <ac:chgData name="Weifeng Xu" userId="e7aed605-a3dd-4d5a-a692-a87037af107b" providerId="ADAL" clId="{DC6547A2-CCA0-4341-80AC-B2CD8A282935}" dt="2021-07-26T19:54:05.989" v="2369" actId="1076"/>
          <ac:picMkLst>
            <pc:docMk/>
            <pc:sldMk cId="319479736" sldId="404"/>
            <ac:picMk id="5" creationId="{AA3694F0-AEA2-41AD-AA40-7E421D3795A0}"/>
          </ac:picMkLst>
        </pc:picChg>
      </pc:sldChg>
      <pc:sldChg chg="addSp delSp modSp mod ord modClrScheme chgLayout">
        <pc:chgData name="Weifeng Xu" userId="e7aed605-a3dd-4d5a-a692-a87037af107b" providerId="ADAL" clId="{DC6547A2-CCA0-4341-80AC-B2CD8A282935}" dt="2021-07-26T20:36:18.078" v="2832" actId="20577"/>
        <pc:sldMkLst>
          <pc:docMk/>
          <pc:sldMk cId="3986757257" sldId="405"/>
        </pc:sldMkLst>
        <pc:spChg chg="mod ord">
          <ac:chgData name="Weifeng Xu" userId="e7aed605-a3dd-4d5a-a692-a87037af107b" providerId="ADAL" clId="{DC6547A2-CCA0-4341-80AC-B2CD8A282935}" dt="2021-07-26T20:36:05.013" v="2822" actId="20577"/>
          <ac:spMkLst>
            <pc:docMk/>
            <pc:sldMk cId="3986757257" sldId="405"/>
            <ac:spMk id="2" creationId="{ED8DEED7-D2F2-4B9F-B732-3088041235E8}"/>
          </ac:spMkLst>
        </pc:spChg>
        <pc:spChg chg="del mod ord">
          <ac:chgData name="Weifeng Xu" userId="e7aed605-a3dd-4d5a-a692-a87037af107b" providerId="ADAL" clId="{DC6547A2-CCA0-4341-80AC-B2CD8A282935}" dt="2021-07-26T20:15:27.503" v="2490" actId="478"/>
          <ac:spMkLst>
            <pc:docMk/>
            <pc:sldMk cId="3986757257" sldId="405"/>
            <ac:spMk id="3" creationId="{A34F86E4-B5BC-44DB-AB9B-BE7D3E9D3B35}"/>
          </ac:spMkLst>
        </pc:spChg>
        <pc:spChg chg="del mod">
          <ac:chgData name="Weifeng Xu" userId="e7aed605-a3dd-4d5a-a692-a87037af107b" providerId="ADAL" clId="{DC6547A2-CCA0-4341-80AC-B2CD8A282935}" dt="2021-07-26T20:29:12.711" v="2698"/>
          <ac:spMkLst>
            <pc:docMk/>
            <pc:sldMk cId="3986757257" sldId="405"/>
            <ac:spMk id="8" creationId="{CB1A59F2-C100-4C00-9C3D-867B00766494}"/>
          </ac:spMkLst>
        </pc:spChg>
        <pc:spChg chg="mod">
          <ac:chgData name="Weifeng Xu" userId="e7aed605-a3dd-4d5a-a692-a87037af107b" providerId="ADAL" clId="{DC6547A2-CCA0-4341-80AC-B2CD8A282935}" dt="2021-07-26T20:14:45.837" v="2485" actId="1076"/>
          <ac:spMkLst>
            <pc:docMk/>
            <pc:sldMk cId="3986757257" sldId="405"/>
            <ac:spMk id="9" creationId="{0ABB418A-D788-4AF2-83A8-8EF87E3885D2}"/>
          </ac:spMkLst>
        </pc:spChg>
        <pc:spChg chg="mod">
          <ac:chgData name="Weifeng Xu" userId="e7aed605-a3dd-4d5a-a692-a87037af107b" providerId="ADAL" clId="{DC6547A2-CCA0-4341-80AC-B2CD8A282935}" dt="2021-07-26T20:16:39.020" v="2523" actId="1036"/>
          <ac:spMkLst>
            <pc:docMk/>
            <pc:sldMk cId="3986757257" sldId="405"/>
            <ac:spMk id="10" creationId="{8F7045F9-4A52-4517-93E5-4E91DC3165DA}"/>
          </ac:spMkLst>
        </pc:spChg>
        <pc:spChg chg="add mod">
          <ac:chgData name="Weifeng Xu" userId="e7aed605-a3dd-4d5a-a692-a87037af107b" providerId="ADAL" clId="{DC6547A2-CCA0-4341-80AC-B2CD8A282935}" dt="2021-07-26T20:15:24.782" v="2489"/>
          <ac:spMkLst>
            <pc:docMk/>
            <pc:sldMk cId="3986757257" sldId="405"/>
            <ac:spMk id="11" creationId="{4D820A41-6CAE-42BD-A600-7D3B9D7B44CB}"/>
          </ac:spMkLst>
        </pc:spChg>
        <pc:spChg chg="mod">
          <ac:chgData name="Weifeng Xu" userId="e7aed605-a3dd-4d5a-a692-a87037af107b" providerId="ADAL" clId="{DC6547A2-CCA0-4341-80AC-B2CD8A282935}" dt="2021-07-26T20:16:39.020" v="2523" actId="1036"/>
          <ac:spMkLst>
            <pc:docMk/>
            <pc:sldMk cId="3986757257" sldId="405"/>
            <ac:spMk id="12" creationId="{43FAEDAA-5498-4C2B-8632-0C655FDB5233}"/>
          </ac:spMkLst>
        </pc:spChg>
        <pc:spChg chg="mod">
          <ac:chgData name="Weifeng Xu" userId="e7aed605-a3dd-4d5a-a692-a87037af107b" providerId="ADAL" clId="{DC6547A2-CCA0-4341-80AC-B2CD8A282935}" dt="2021-07-26T20:16:39.020" v="2523" actId="1036"/>
          <ac:spMkLst>
            <pc:docMk/>
            <pc:sldMk cId="3986757257" sldId="405"/>
            <ac:spMk id="14" creationId="{E83FA180-4FEF-4081-AA1E-72A89125FCA8}"/>
          </ac:spMkLst>
        </pc:spChg>
        <pc:spChg chg="add mod">
          <ac:chgData name="Weifeng Xu" userId="e7aed605-a3dd-4d5a-a692-a87037af107b" providerId="ADAL" clId="{DC6547A2-CCA0-4341-80AC-B2CD8A282935}" dt="2021-07-26T20:36:18.078" v="2832" actId="20577"/>
          <ac:spMkLst>
            <pc:docMk/>
            <pc:sldMk cId="3986757257" sldId="405"/>
            <ac:spMk id="15" creationId="{CAEBD117-8D92-421B-8246-C072D990ADDE}"/>
          </ac:spMkLst>
        </pc:spChg>
        <pc:spChg chg="add mod">
          <ac:chgData name="Weifeng Xu" userId="e7aed605-a3dd-4d5a-a692-a87037af107b" providerId="ADAL" clId="{DC6547A2-CCA0-4341-80AC-B2CD8A282935}" dt="2021-07-26T20:36:12.901" v="2830" actId="20577"/>
          <ac:spMkLst>
            <pc:docMk/>
            <pc:sldMk cId="3986757257" sldId="405"/>
            <ac:spMk id="17" creationId="{C2C09B31-2C3D-49DB-8FFC-D6002182B177}"/>
          </ac:spMkLst>
        </pc:spChg>
        <pc:picChg chg="mod">
          <ac:chgData name="Weifeng Xu" userId="e7aed605-a3dd-4d5a-a692-a87037af107b" providerId="ADAL" clId="{DC6547A2-CCA0-4341-80AC-B2CD8A282935}" dt="2021-07-26T20:14:45.837" v="2485" actId="1076"/>
          <ac:picMkLst>
            <pc:docMk/>
            <pc:sldMk cId="3986757257" sldId="405"/>
            <ac:picMk id="5" creationId="{7172F5DF-E6FC-47E2-9AE9-E525F6D31219}"/>
          </ac:picMkLst>
        </pc:picChg>
        <pc:picChg chg="mod">
          <ac:chgData name="Weifeng Xu" userId="e7aed605-a3dd-4d5a-a692-a87037af107b" providerId="ADAL" clId="{DC6547A2-CCA0-4341-80AC-B2CD8A282935}" dt="2021-07-26T20:16:39.020" v="2523" actId="1036"/>
          <ac:picMkLst>
            <pc:docMk/>
            <pc:sldMk cId="3986757257" sldId="405"/>
            <ac:picMk id="7" creationId="{F71DF641-C37F-443A-BACA-93CF11169126}"/>
          </ac:picMkLst>
        </pc:picChg>
        <pc:cxnChg chg="add mod">
          <ac:chgData name="Weifeng Xu" userId="e7aed605-a3dd-4d5a-a692-a87037af107b" providerId="ADAL" clId="{DC6547A2-CCA0-4341-80AC-B2CD8A282935}" dt="2021-07-26T20:30:53.682" v="2746" actId="14100"/>
          <ac:cxnSpMkLst>
            <pc:docMk/>
            <pc:sldMk cId="3986757257" sldId="405"/>
            <ac:cxnSpMk id="13" creationId="{22DAEE8B-8DA1-4AE7-97B4-F9B1B2798999}"/>
          </ac:cxnSpMkLst>
        </pc:cxnChg>
        <pc:cxnChg chg="add mod">
          <ac:chgData name="Weifeng Xu" userId="e7aed605-a3dd-4d5a-a692-a87037af107b" providerId="ADAL" clId="{DC6547A2-CCA0-4341-80AC-B2CD8A282935}" dt="2021-07-26T20:36:12.901" v="2830" actId="20577"/>
          <ac:cxnSpMkLst>
            <pc:docMk/>
            <pc:sldMk cId="3986757257" sldId="405"/>
            <ac:cxnSpMk id="18" creationId="{EB8820C4-6284-427A-8813-A632BDEA2137}"/>
          </ac:cxnSpMkLst>
        </pc:cxnChg>
      </pc:sldChg>
      <pc:sldChg chg="del">
        <pc:chgData name="Weifeng Xu" userId="e7aed605-a3dd-4d5a-a692-a87037af107b" providerId="ADAL" clId="{DC6547A2-CCA0-4341-80AC-B2CD8A282935}" dt="2021-07-27T02:56:54.916" v="3436" actId="47"/>
        <pc:sldMkLst>
          <pc:docMk/>
          <pc:sldMk cId="2886785931" sldId="406"/>
        </pc:sldMkLst>
      </pc:sldChg>
      <pc:sldChg chg="del">
        <pc:chgData name="Weifeng Xu" userId="e7aed605-a3dd-4d5a-a692-a87037af107b" providerId="ADAL" clId="{DC6547A2-CCA0-4341-80AC-B2CD8A282935}" dt="2021-07-27T02:56:58.822" v="3437" actId="47"/>
        <pc:sldMkLst>
          <pc:docMk/>
          <pc:sldMk cId="3546637009" sldId="407"/>
        </pc:sldMkLst>
      </pc:sldChg>
      <pc:sldChg chg="del">
        <pc:chgData name="Weifeng Xu" userId="e7aed605-a3dd-4d5a-a692-a87037af107b" providerId="ADAL" clId="{DC6547A2-CCA0-4341-80AC-B2CD8A282935}" dt="2021-07-27T02:57:02.155" v="3438" actId="47"/>
        <pc:sldMkLst>
          <pc:docMk/>
          <pc:sldMk cId="3271869013" sldId="408"/>
        </pc:sldMkLst>
      </pc:sldChg>
      <pc:sldChg chg="del">
        <pc:chgData name="Weifeng Xu" userId="e7aed605-a3dd-4d5a-a692-a87037af107b" providerId="ADAL" clId="{DC6547A2-CCA0-4341-80AC-B2CD8A282935}" dt="2021-07-27T02:57:29.518" v="3439" actId="47"/>
        <pc:sldMkLst>
          <pc:docMk/>
          <pc:sldMk cId="3654864925" sldId="409"/>
        </pc:sldMkLst>
      </pc:sldChg>
      <pc:sldChg chg="del">
        <pc:chgData name="Weifeng Xu" userId="e7aed605-a3dd-4d5a-a692-a87037af107b" providerId="ADAL" clId="{DC6547A2-CCA0-4341-80AC-B2CD8A282935}" dt="2021-07-27T02:57:55.987" v="3440" actId="47"/>
        <pc:sldMkLst>
          <pc:docMk/>
          <pc:sldMk cId="1970903275" sldId="410"/>
        </pc:sldMkLst>
      </pc:sldChg>
      <pc:sldChg chg="modSp del mod ord">
        <pc:chgData name="Weifeng Xu" userId="e7aed605-a3dd-4d5a-a692-a87037af107b" providerId="ADAL" clId="{DC6547A2-CCA0-4341-80AC-B2CD8A282935}" dt="2021-07-26T19:41:26.460" v="2223" actId="47"/>
        <pc:sldMkLst>
          <pc:docMk/>
          <pc:sldMk cId="1199149484" sldId="412"/>
        </pc:sldMkLst>
        <pc:spChg chg="mod">
          <ac:chgData name="Weifeng Xu" userId="e7aed605-a3dd-4d5a-a692-a87037af107b" providerId="ADAL" clId="{DC6547A2-CCA0-4341-80AC-B2CD8A282935}" dt="2021-07-26T19:24:47.408" v="1956" actId="20577"/>
          <ac:spMkLst>
            <pc:docMk/>
            <pc:sldMk cId="1199149484" sldId="412"/>
            <ac:spMk id="2" creationId="{383A56DE-DE8D-4E79-9802-3319DB272969}"/>
          </ac:spMkLst>
        </pc:spChg>
        <pc:spChg chg="mod">
          <ac:chgData name="Weifeng Xu" userId="e7aed605-a3dd-4d5a-a692-a87037af107b" providerId="ADAL" clId="{DC6547A2-CCA0-4341-80AC-B2CD8A282935}" dt="2021-07-26T19:21:13.399" v="1951" actId="6549"/>
          <ac:spMkLst>
            <pc:docMk/>
            <pc:sldMk cId="1199149484" sldId="412"/>
            <ac:spMk id="3" creationId="{6191B312-9C6E-4B03-9F81-39898D710E54}"/>
          </ac:spMkLst>
        </pc:spChg>
      </pc:sldChg>
      <pc:sldChg chg="del">
        <pc:chgData name="Weifeng Xu" userId="e7aed605-a3dd-4d5a-a692-a87037af107b" providerId="ADAL" clId="{DC6547A2-CCA0-4341-80AC-B2CD8A282935}" dt="2021-08-09T01:52:05.834" v="3449" actId="47"/>
        <pc:sldMkLst>
          <pc:docMk/>
          <pc:sldMk cId="4138222289" sldId="416"/>
        </pc:sldMkLst>
      </pc:sldChg>
      <pc:sldChg chg="del">
        <pc:chgData name="Weifeng Xu" userId="e7aed605-a3dd-4d5a-a692-a87037af107b" providerId="ADAL" clId="{DC6547A2-CCA0-4341-80AC-B2CD8A282935}" dt="2021-08-09T01:52:05.867" v="3450" actId="47"/>
        <pc:sldMkLst>
          <pc:docMk/>
          <pc:sldMk cId="2175411651" sldId="417"/>
        </pc:sldMkLst>
      </pc:sldChg>
      <pc:sldChg chg="del">
        <pc:chgData name="Weifeng Xu" userId="e7aed605-a3dd-4d5a-a692-a87037af107b" providerId="ADAL" clId="{DC6547A2-CCA0-4341-80AC-B2CD8A282935}" dt="2021-08-09T01:52:05.917" v="3451" actId="47"/>
        <pc:sldMkLst>
          <pc:docMk/>
          <pc:sldMk cId="2100724894" sldId="418"/>
        </pc:sldMkLst>
      </pc:sldChg>
      <pc:sldChg chg="del">
        <pc:chgData name="Weifeng Xu" userId="e7aed605-a3dd-4d5a-a692-a87037af107b" providerId="ADAL" clId="{DC6547A2-CCA0-4341-80AC-B2CD8A282935}" dt="2021-08-09T01:52:07" v="3455" actId="47"/>
        <pc:sldMkLst>
          <pc:docMk/>
          <pc:sldMk cId="999398568" sldId="424"/>
        </pc:sldMkLst>
      </pc:sldChg>
      <pc:sldChg chg="del">
        <pc:chgData name="Weifeng Xu" userId="e7aed605-a3dd-4d5a-a692-a87037af107b" providerId="ADAL" clId="{DC6547A2-CCA0-4341-80AC-B2CD8A282935}" dt="2021-08-09T01:52:12.607" v="3469" actId="47"/>
        <pc:sldMkLst>
          <pc:docMk/>
          <pc:sldMk cId="3292519928" sldId="429"/>
        </pc:sldMkLst>
      </pc:sldChg>
      <pc:sldChg chg="del">
        <pc:chgData name="Weifeng Xu" userId="e7aed605-a3dd-4d5a-a692-a87037af107b" providerId="ADAL" clId="{DC6547A2-CCA0-4341-80AC-B2CD8A282935}" dt="2021-08-09T01:52:13.113" v="3470" actId="47"/>
        <pc:sldMkLst>
          <pc:docMk/>
          <pc:sldMk cId="2402824038" sldId="430"/>
        </pc:sldMkLst>
      </pc:sldChg>
      <pc:sldChg chg="del">
        <pc:chgData name="Weifeng Xu" userId="e7aed605-a3dd-4d5a-a692-a87037af107b" providerId="ADAL" clId="{DC6547A2-CCA0-4341-80AC-B2CD8A282935}" dt="2021-08-09T01:52:13.631" v="3471" actId="47"/>
        <pc:sldMkLst>
          <pc:docMk/>
          <pc:sldMk cId="3304247483" sldId="431"/>
        </pc:sldMkLst>
      </pc:sldChg>
      <pc:sldChg chg="del">
        <pc:chgData name="Weifeng Xu" userId="e7aed605-a3dd-4d5a-a692-a87037af107b" providerId="ADAL" clId="{DC6547A2-CCA0-4341-80AC-B2CD8A282935}" dt="2021-08-09T01:52:10.968" v="3465" actId="47"/>
        <pc:sldMkLst>
          <pc:docMk/>
          <pc:sldMk cId="500013314" sldId="434"/>
        </pc:sldMkLst>
      </pc:sldChg>
      <pc:sldChg chg="del">
        <pc:chgData name="Weifeng Xu" userId="e7aed605-a3dd-4d5a-a692-a87037af107b" providerId="ADAL" clId="{DC6547A2-CCA0-4341-80AC-B2CD8A282935}" dt="2021-08-09T01:52:16.463" v="3475" actId="47"/>
        <pc:sldMkLst>
          <pc:docMk/>
          <pc:sldMk cId="2525335445" sldId="436"/>
        </pc:sldMkLst>
      </pc:sldChg>
      <pc:sldChg chg="del">
        <pc:chgData name="Weifeng Xu" userId="e7aed605-a3dd-4d5a-a692-a87037af107b" providerId="ADAL" clId="{DC6547A2-CCA0-4341-80AC-B2CD8A282935}" dt="2021-08-09T01:52:16.689" v="3476" actId="47"/>
        <pc:sldMkLst>
          <pc:docMk/>
          <pc:sldMk cId="1854780033" sldId="437"/>
        </pc:sldMkLst>
      </pc:sldChg>
      <pc:sldChg chg="addSp delSp modSp mod ord">
        <pc:chgData name="Weifeng Xu" userId="e7aed605-a3dd-4d5a-a692-a87037af107b" providerId="ADAL" clId="{DC6547A2-CCA0-4341-80AC-B2CD8A282935}" dt="2021-07-27T02:14:54.038" v="3258" actId="478"/>
        <pc:sldMkLst>
          <pc:docMk/>
          <pc:sldMk cId="496711178" sldId="439"/>
        </pc:sldMkLst>
        <pc:spChg chg="mod">
          <ac:chgData name="Weifeng Xu" userId="e7aed605-a3dd-4d5a-a692-a87037af107b" providerId="ADAL" clId="{DC6547A2-CCA0-4341-80AC-B2CD8A282935}" dt="2021-07-27T02:13:41.823" v="3251" actId="20577"/>
          <ac:spMkLst>
            <pc:docMk/>
            <pc:sldMk cId="496711178" sldId="439"/>
            <ac:spMk id="2" creationId="{8E091AF3-A1FF-415B-9CD1-5D9B90286287}"/>
          </ac:spMkLst>
        </pc:spChg>
        <pc:spChg chg="del mod">
          <ac:chgData name="Weifeng Xu" userId="e7aed605-a3dd-4d5a-a692-a87037af107b" providerId="ADAL" clId="{DC6547A2-CCA0-4341-80AC-B2CD8A282935}" dt="2021-07-27T02:14:54.038" v="3258" actId="478"/>
          <ac:spMkLst>
            <pc:docMk/>
            <pc:sldMk cId="496711178" sldId="439"/>
            <ac:spMk id="8" creationId="{B859AE4A-7BDB-408C-9766-B458C64F948E}"/>
          </ac:spMkLst>
        </pc:spChg>
        <pc:spChg chg="mod">
          <ac:chgData name="Weifeng Xu" userId="e7aed605-a3dd-4d5a-a692-a87037af107b" providerId="ADAL" clId="{DC6547A2-CCA0-4341-80AC-B2CD8A282935}" dt="2021-07-26T20:47:24.420" v="2882" actId="207"/>
          <ac:spMkLst>
            <pc:docMk/>
            <pc:sldMk cId="496711178" sldId="439"/>
            <ac:spMk id="9" creationId="{6038B22E-24B2-443A-901D-D918E793A70D}"/>
          </ac:spMkLst>
        </pc:spChg>
        <pc:spChg chg="add mod">
          <ac:chgData name="Weifeng Xu" userId="e7aed605-a3dd-4d5a-a692-a87037af107b" providerId="ADAL" clId="{DC6547A2-CCA0-4341-80AC-B2CD8A282935}" dt="2021-07-26T20:44:48.195" v="2850" actId="20577"/>
          <ac:spMkLst>
            <pc:docMk/>
            <pc:sldMk cId="496711178" sldId="439"/>
            <ac:spMk id="12" creationId="{FAD03C4F-CE08-4F3F-9BFB-B22296B4DC42}"/>
          </ac:spMkLst>
        </pc:spChg>
        <pc:spChg chg="add del mod">
          <ac:chgData name="Weifeng Xu" userId="e7aed605-a3dd-4d5a-a692-a87037af107b" providerId="ADAL" clId="{DC6547A2-CCA0-4341-80AC-B2CD8A282935}" dt="2021-07-26T20:45:57.091" v="2852"/>
          <ac:spMkLst>
            <pc:docMk/>
            <pc:sldMk cId="496711178" sldId="439"/>
            <ac:spMk id="14" creationId="{FFDDC0EC-8E04-43B3-9B3A-65040F8553D8}"/>
          </ac:spMkLst>
        </pc:spChg>
        <pc:spChg chg="add del mod">
          <ac:chgData name="Weifeng Xu" userId="e7aed605-a3dd-4d5a-a692-a87037af107b" providerId="ADAL" clId="{DC6547A2-CCA0-4341-80AC-B2CD8A282935}" dt="2021-07-26T20:45:57.091" v="2852"/>
          <ac:spMkLst>
            <pc:docMk/>
            <pc:sldMk cId="496711178" sldId="439"/>
            <ac:spMk id="15" creationId="{EFB10CA4-0E2A-4491-B6ED-6A95AA3B8B19}"/>
          </ac:spMkLst>
        </pc:spChg>
        <pc:spChg chg="add del mod">
          <ac:chgData name="Weifeng Xu" userId="e7aed605-a3dd-4d5a-a692-a87037af107b" providerId="ADAL" clId="{DC6547A2-CCA0-4341-80AC-B2CD8A282935}" dt="2021-07-27T02:14:50.383" v="3256" actId="478"/>
          <ac:spMkLst>
            <pc:docMk/>
            <pc:sldMk cId="496711178" sldId="439"/>
            <ac:spMk id="16" creationId="{A888EB17-7859-4CEC-940A-B251E3F40BEE}"/>
          </ac:spMkLst>
        </pc:spChg>
        <pc:spChg chg="add mod">
          <ac:chgData name="Weifeng Xu" userId="e7aed605-a3dd-4d5a-a692-a87037af107b" providerId="ADAL" clId="{DC6547A2-CCA0-4341-80AC-B2CD8A282935}" dt="2021-07-26T20:46:23.867" v="2858" actId="14100"/>
          <ac:spMkLst>
            <pc:docMk/>
            <pc:sldMk cId="496711178" sldId="439"/>
            <ac:spMk id="17" creationId="{DBFE78AB-79AE-4019-AE2C-06C82F4AE655}"/>
          </ac:spMkLst>
        </pc:spChg>
        <pc:picChg chg="mod">
          <ac:chgData name="Weifeng Xu" userId="e7aed605-a3dd-4d5a-a692-a87037af107b" providerId="ADAL" clId="{DC6547A2-CCA0-4341-80AC-B2CD8A282935}" dt="2021-07-26T20:31:09.763" v="2747" actId="1076"/>
          <ac:picMkLst>
            <pc:docMk/>
            <pc:sldMk cId="496711178" sldId="439"/>
            <ac:picMk id="4" creationId="{141F3DF6-7102-4565-B86A-FBA61B1A3176}"/>
          </ac:picMkLst>
        </pc:picChg>
        <pc:picChg chg="del mod">
          <ac:chgData name="Weifeng Xu" userId="e7aed605-a3dd-4d5a-a692-a87037af107b" providerId="ADAL" clId="{DC6547A2-CCA0-4341-80AC-B2CD8A282935}" dt="2021-07-27T02:14:54.038" v="3258" actId="478"/>
          <ac:picMkLst>
            <pc:docMk/>
            <pc:sldMk cId="496711178" sldId="439"/>
            <ac:picMk id="6" creationId="{F5CE2D43-C0ED-4B5A-AAE7-D2B7A9D34965}"/>
          </ac:picMkLst>
        </pc:picChg>
        <pc:picChg chg="mod">
          <ac:chgData name="Weifeng Xu" userId="e7aed605-a3dd-4d5a-a692-a87037af107b" providerId="ADAL" clId="{DC6547A2-CCA0-4341-80AC-B2CD8A282935}" dt="2021-07-26T20:31:09.763" v="2747" actId="1076"/>
          <ac:picMkLst>
            <pc:docMk/>
            <pc:sldMk cId="496711178" sldId="439"/>
            <ac:picMk id="7" creationId="{36A06632-27E2-4282-A23D-D81580E9CB15}"/>
          </ac:picMkLst>
        </pc:picChg>
        <pc:picChg chg="add del mod">
          <ac:chgData name="Weifeng Xu" userId="e7aed605-a3dd-4d5a-a692-a87037af107b" providerId="ADAL" clId="{DC6547A2-CCA0-4341-80AC-B2CD8A282935}" dt="2021-07-26T20:45:57.091" v="2852"/>
          <ac:picMkLst>
            <pc:docMk/>
            <pc:sldMk cId="496711178" sldId="439"/>
            <ac:picMk id="13" creationId="{BA6678D5-DA53-479B-9A03-6CAFCF30B027}"/>
          </ac:picMkLst>
        </pc:picChg>
        <pc:cxnChg chg="del mod">
          <ac:chgData name="Weifeng Xu" userId="e7aed605-a3dd-4d5a-a692-a87037af107b" providerId="ADAL" clId="{DC6547A2-CCA0-4341-80AC-B2CD8A282935}" dt="2021-07-27T02:14:51.688" v="3257" actId="478"/>
          <ac:cxnSpMkLst>
            <pc:docMk/>
            <pc:sldMk cId="496711178" sldId="439"/>
            <ac:cxnSpMk id="10" creationId="{9A54865A-7239-4014-AE02-26967C9B842E}"/>
          </ac:cxnSpMkLst>
        </pc:cxnChg>
        <pc:cxnChg chg="mod">
          <ac:chgData name="Weifeng Xu" userId="e7aed605-a3dd-4d5a-a692-a87037af107b" providerId="ADAL" clId="{DC6547A2-CCA0-4341-80AC-B2CD8A282935}" dt="2021-07-26T20:31:09.763" v="2747" actId="1076"/>
          <ac:cxnSpMkLst>
            <pc:docMk/>
            <pc:sldMk cId="496711178" sldId="439"/>
            <ac:cxnSpMk id="11" creationId="{ABC9AD75-8DBE-4E56-9286-BABF32885010}"/>
          </ac:cxnSpMkLst>
        </pc:cxnChg>
      </pc:sldChg>
      <pc:sldChg chg="modSp mod ord">
        <pc:chgData name="Weifeng Xu" userId="e7aed605-a3dd-4d5a-a692-a87037af107b" providerId="ADAL" clId="{DC6547A2-CCA0-4341-80AC-B2CD8A282935}" dt="2021-07-27T02:11:53.852" v="3193" actId="6549"/>
        <pc:sldMkLst>
          <pc:docMk/>
          <pc:sldMk cId="2128166042" sldId="441"/>
        </pc:sldMkLst>
        <pc:spChg chg="mod">
          <ac:chgData name="Weifeng Xu" userId="e7aed605-a3dd-4d5a-a692-a87037af107b" providerId="ADAL" clId="{DC6547A2-CCA0-4341-80AC-B2CD8A282935}" dt="2021-07-26T19:12:05.458" v="1840" actId="20577"/>
          <ac:spMkLst>
            <pc:docMk/>
            <pc:sldMk cId="2128166042" sldId="441"/>
            <ac:spMk id="2" creationId="{D9F3C29C-42AC-48EA-9521-4EA24F972C1F}"/>
          </ac:spMkLst>
        </pc:spChg>
        <pc:spChg chg="mod">
          <ac:chgData name="Weifeng Xu" userId="e7aed605-a3dd-4d5a-a692-a87037af107b" providerId="ADAL" clId="{DC6547A2-CCA0-4341-80AC-B2CD8A282935}" dt="2021-07-27T02:11:53.852" v="3193" actId="6549"/>
          <ac:spMkLst>
            <pc:docMk/>
            <pc:sldMk cId="2128166042" sldId="441"/>
            <ac:spMk id="3" creationId="{0E13DF89-5D28-4C71-A52F-C53342DC3B2B}"/>
          </ac:spMkLst>
        </pc:spChg>
      </pc:sldChg>
      <pc:sldChg chg="del">
        <pc:chgData name="Weifeng Xu" userId="e7aed605-a3dd-4d5a-a692-a87037af107b" providerId="ADAL" clId="{DC6547A2-CCA0-4341-80AC-B2CD8A282935}" dt="2021-08-09T01:52:05.743" v="3446" actId="47"/>
        <pc:sldMkLst>
          <pc:docMk/>
          <pc:sldMk cId="1765608399" sldId="443"/>
        </pc:sldMkLst>
      </pc:sldChg>
      <pc:sldChg chg="del">
        <pc:chgData name="Weifeng Xu" userId="e7aed605-a3dd-4d5a-a692-a87037af107b" providerId="ADAL" clId="{DC6547A2-CCA0-4341-80AC-B2CD8A282935}" dt="2021-07-26T19:00:44.608" v="1599" actId="47"/>
        <pc:sldMkLst>
          <pc:docMk/>
          <pc:sldMk cId="260036501" sldId="447"/>
        </pc:sldMkLst>
      </pc:sldChg>
      <pc:sldChg chg="del ord">
        <pc:chgData name="Weifeng Xu" userId="e7aed605-a3dd-4d5a-a692-a87037af107b" providerId="ADAL" clId="{DC6547A2-CCA0-4341-80AC-B2CD8A282935}" dt="2021-07-26T15:25:12.676" v="1231" actId="47"/>
        <pc:sldMkLst>
          <pc:docMk/>
          <pc:sldMk cId="1259972498" sldId="448"/>
        </pc:sldMkLst>
      </pc:sldChg>
      <pc:sldChg chg="modSp mod">
        <pc:chgData name="Weifeng Xu" userId="e7aed605-a3dd-4d5a-a692-a87037af107b" providerId="ADAL" clId="{DC6547A2-CCA0-4341-80AC-B2CD8A282935}" dt="2021-07-26T14:31:24.739" v="188"/>
        <pc:sldMkLst>
          <pc:docMk/>
          <pc:sldMk cId="3186660206" sldId="449"/>
        </pc:sldMkLst>
        <pc:spChg chg="mod">
          <ac:chgData name="Weifeng Xu" userId="e7aed605-a3dd-4d5a-a692-a87037af107b" providerId="ADAL" clId="{DC6547A2-CCA0-4341-80AC-B2CD8A282935}" dt="2021-07-26T14:31:24.739" v="188"/>
          <ac:spMkLst>
            <pc:docMk/>
            <pc:sldMk cId="3186660206" sldId="449"/>
            <ac:spMk id="2" creationId="{2945BB4A-BD20-4C76-8198-17680B86B065}"/>
          </ac:spMkLst>
        </pc:spChg>
      </pc:sldChg>
      <pc:sldChg chg="del">
        <pc:chgData name="Weifeng Xu" userId="e7aed605-a3dd-4d5a-a692-a87037af107b" providerId="ADAL" clId="{DC6547A2-CCA0-4341-80AC-B2CD8A282935}" dt="2021-08-09T01:52:05.140" v="3442" actId="47"/>
        <pc:sldMkLst>
          <pc:docMk/>
          <pc:sldMk cId="368390487" sldId="450"/>
        </pc:sldMkLst>
      </pc:sldChg>
      <pc:sldChg chg="del">
        <pc:chgData name="Weifeng Xu" userId="e7aed605-a3dd-4d5a-a692-a87037af107b" providerId="ADAL" clId="{DC6547A2-CCA0-4341-80AC-B2CD8A282935}" dt="2021-08-09T01:52:09.950" v="3460" actId="47"/>
        <pc:sldMkLst>
          <pc:docMk/>
          <pc:sldMk cId="3021732972" sldId="451"/>
        </pc:sldMkLst>
      </pc:sldChg>
      <pc:sldChg chg="del">
        <pc:chgData name="Weifeng Xu" userId="e7aed605-a3dd-4d5a-a692-a87037af107b" providerId="ADAL" clId="{DC6547A2-CCA0-4341-80AC-B2CD8A282935}" dt="2021-07-27T02:58:01.764" v="3441" actId="47"/>
        <pc:sldMkLst>
          <pc:docMk/>
          <pc:sldMk cId="3474825546" sldId="454"/>
        </pc:sldMkLst>
      </pc:sldChg>
      <pc:sldChg chg="del">
        <pc:chgData name="Weifeng Xu" userId="e7aed605-a3dd-4d5a-a692-a87037af107b" providerId="ADAL" clId="{DC6547A2-CCA0-4341-80AC-B2CD8A282935}" dt="2021-08-09T01:52:11.611" v="3466" actId="47"/>
        <pc:sldMkLst>
          <pc:docMk/>
          <pc:sldMk cId="3862024830" sldId="455"/>
        </pc:sldMkLst>
      </pc:sldChg>
      <pc:sldChg chg="addSp delSp modSp mod setBg modClrScheme chgLayout">
        <pc:chgData name="Weifeng Xu" userId="e7aed605-a3dd-4d5a-a692-a87037af107b" providerId="ADAL" clId="{DC6547A2-CCA0-4341-80AC-B2CD8A282935}" dt="2021-07-26T14:20:15.717" v="70" actId="1076"/>
        <pc:sldMkLst>
          <pc:docMk/>
          <pc:sldMk cId="3315308459" sldId="460"/>
        </pc:sldMkLst>
        <pc:spChg chg="mod or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2" creationId="{EA467707-F199-43FA-999F-E54A190B5334}"/>
          </ac:spMkLst>
        </pc:spChg>
        <pc:spChg chg="del">
          <ac:chgData name="Weifeng Xu" userId="e7aed605-a3dd-4d5a-a692-a87037af107b" providerId="ADAL" clId="{DC6547A2-CCA0-4341-80AC-B2CD8A282935}" dt="2021-07-26T14:17:03.266" v="39" actId="700"/>
          <ac:spMkLst>
            <pc:docMk/>
            <pc:sldMk cId="3315308459" sldId="460"/>
            <ac:spMk id="3" creationId="{E26F8EAC-FF4F-4BDC-9498-A2F02B969A8D}"/>
          </ac:spMkLst>
        </pc:spChg>
        <pc:spChg chg="add mod">
          <ac:chgData name="Weifeng Xu" userId="e7aed605-a3dd-4d5a-a692-a87037af107b" providerId="ADAL" clId="{DC6547A2-CCA0-4341-80AC-B2CD8A282935}" dt="2021-07-26T14:20:03.413" v="66" actId="1076"/>
          <ac:spMkLst>
            <pc:docMk/>
            <pc:sldMk cId="3315308459" sldId="460"/>
            <ac:spMk id="8" creationId="{00581BCD-9B36-4BA9-BAB0-F85BF29A6C37}"/>
          </ac:spMkLst>
        </pc:spChg>
        <pc:spChg chg="add del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12" creationId="{4845A0EE-C4C8-4AE1-B3C6-1261368AC036}"/>
          </ac:spMkLst>
        </pc:spChg>
        <pc:spChg chg="add mod">
          <ac:chgData name="Weifeng Xu" userId="e7aed605-a3dd-4d5a-a692-a87037af107b" providerId="ADAL" clId="{DC6547A2-CCA0-4341-80AC-B2CD8A282935}" dt="2021-07-26T14:20:15.717" v="70" actId="1076"/>
          <ac:spMkLst>
            <pc:docMk/>
            <pc:sldMk cId="3315308459" sldId="460"/>
            <ac:spMk id="14" creationId="{989ABEEE-617A-4468-B978-B3E0B81867EC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17" creationId="{2151139A-886F-4B97-8815-729AD3831BBD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19" creationId="{5428AC11-BFDF-42EF-80FF-717BBF909067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21" creationId="{2CC56AF6-38E4-490B-8E2B-1A1037B4EDD4}"/>
          </ac:spMkLst>
        </pc:spChg>
        <pc:spChg chg="add">
          <ac:chgData name="Weifeng Xu" userId="e7aed605-a3dd-4d5a-a692-a87037af107b" providerId="ADAL" clId="{DC6547A2-CCA0-4341-80AC-B2CD8A282935}" dt="2021-07-26T14:19:44.341" v="56" actId="26606"/>
          <ac:spMkLst>
            <pc:docMk/>
            <pc:sldMk cId="3315308459" sldId="460"/>
            <ac:spMk id="23" creationId="{2339A6F5-AD6A-4D80-8AD9-6290D13AC49F}"/>
          </ac:spMkLst>
        </pc:spChg>
        <pc:picChg chg="add mod ord">
          <ac:chgData name="Weifeng Xu" userId="e7aed605-a3dd-4d5a-a692-a87037af107b" providerId="ADAL" clId="{DC6547A2-CCA0-4341-80AC-B2CD8A282935}" dt="2021-07-26T14:19:44.341" v="56" actId="26606"/>
          <ac:picMkLst>
            <pc:docMk/>
            <pc:sldMk cId="3315308459" sldId="460"/>
            <ac:picMk id="5" creationId="{ED64A475-6B5C-42EF-BFEB-14C1F6DB935B}"/>
          </ac:picMkLst>
        </pc:picChg>
        <pc:picChg chg="add mod">
          <ac:chgData name="Weifeng Xu" userId="e7aed605-a3dd-4d5a-a692-a87037af107b" providerId="ADAL" clId="{DC6547A2-CCA0-4341-80AC-B2CD8A282935}" dt="2021-07-26T14:19:44.341" v="56" actId="26606"/>
          <ac:picMkLst>
            <pc:docMk/>
            <pc:sldMk cId="3315308459" sldId="460"/>
            <ac:picMk id="7" creationId="{310497D0-CC6F-4E67-BB97-98182912E852}"/>
          </ac:picMkLst>
        </pc:picChg>
      </pc:sldChg>
      <pc:sldChg chg="modSp mod ord">
        <pc:chgData name="Weifeng Xu" userId="e7aed605-a3dd-4d5a-a692-a87037af107b" providerId="ADAL" clId="{DC6547A2-CCA0-4341-80AC-B2CD8A282935}" dt="2021-07-26T18:30:31.405" v="1274" actId="6549"/>
        <pc:sldMkLst>
          <pc:docMk/>
          <pc:sldMk cId="3186974808" sldId="461"/>
        </pc:sldMkLst>
        <pc:spChg chg="mod">
          <ac:chgData name="Weifeng Xu" userId="e7aed605-a3dd-4d5a-a692-a87037af107b" providerId="ADAL" clId="{DC6547A2-CCA0-4341-80AC-B2CD8A282935}" dt="2021-07-26T18:30:31.405" v="1274" actId="6549"/>
          <ac:spMkLst>
            <pc:docMk/>
            <pc:sldMk cId="3186974808" sldId="461"/>
            <ac:spMk id="2" creationId="{4614FBE1-CF77-4951-8C2C-2718EB812230}"/>
          </ac:spMkLst>
        </pc:spChg>
        <pc:spChg chg="mod">
          <ac:chgData name="Weifeng Xu" userId="e7aed605-a3dd-4d5a-a692-a87037af107b" providerId="ADAL" clId="{DC6547A2-CCA0-4341-80AC-B2CD8A282935}" dt="2021-07-26T14:39:38.549" v="406" actId="20577"/>
          <ac:spMkLst>
            <pc:docMk/>
            <pc:sldMk cId="3186974808" sldId="461"/>
            <ac:spMk id="3" creationId="{6813C97F-77A2-4CE6-8A59-A8317389D610}"/>
          </ac:spMkLst>
        </pc:spChg>
      </pc:sldChg>
      <pc:sldChg chg="addSp delSp modSp new mod modClrScheme chgLayout">
        <pc:chgData name="Weifeng Xu" userId="e7aed605-a3dd-4d5a-a692-a87037af107b" providerId="ADAL" clId="{DC6547A2-CCA0-4341-80AC-B2CD8A282935}" dt="2021-07-26T14:31:31.327" v="190" actId="20577"/>
        <pc:sldMkLst>
          <pc:docMk/>
          <pc:sldMk cId="2314936893" sldId="462"/>
        </pc:sldMkLst>
        <pc:spChg chg="del mod ord">
          <ac:chgData name="Weifeng Xu" userId="e7aed605-a3dd-4d5a-a692-a87037af107b" providerId="ADAL" clId="{DC6547A2-CCA0-4341-80AC-B2CD8A282935}" dt="2021-07-26T14:26:31.474" v="72" actId="700"/>
          <ac:spMkLst>
            <pc:docMk/>
            <pc:sldMk cId="2314936893" sldId="462"/>
            <ac:spMk id="2" creationId="{E82F6C45-2F7C-4AA8-B8C5-79B0DCE1E8ED}"/>
          </ac:spMkLst>
        </pc:spChg>
        <pc:spChg chg="del">
          <ac:chgData name="Weifeng Xu" userId="e7aed605-a3dd-4d5a-a692-a87037af107b" providerId="ADAL" clId="{DC6547A2-CCA0-4341-80AC-B2CD8A282935}" dt="2021-07-26T14:26:31.474" v="72" actId="700"/>
          <ac:spMkLst>
            <pc:docMk/>
            <pc:sldMk cId="2314936893" sldId="462"/>
            <ac:spMk id="3" creationId="{AFE3E673-54EC-4564-873D-B6B0899FE1EE}"/>
          </ac:spMkLst>
        </pc:spChg>
        <pc:spChg chg="add mod ord">
          <ac:chgData name="Weifeng Xu" userId="e7aed605-a3dd-4d5a-a692-a87037af107b" providerId="ADAL" clId="{DC6547A2-CCA0-4341-80AC-B2CD8A282935}" dt="2021-07-26T14:31:31.327" v="190" actId="20577"/>
          <ac:spMkLst>
            <pc:docMk/>
            <pc:sldMk cId="2314936893" sldId="462"/>
            <ac:spMk id="4" creationId="{8523C7EE-8741-45FF-812C-E70861E69B34}"/>
          </ac:spMkLst>
        </pc:spChg>
        <pc:picChg chg="add mod">
          <ac:chgData name="Weifeng Xu" userId="e7aed605-a3dd-4d5a-a692-a87037af107b" providerId="ADAL" clId="{DC6547A2-CCA0-4341-80AC-B2CD8A282935}" dt="2021-07-26T14:29:05.638" v="115" actId="1440"/>
          <ac:picMkLst>
            <pc:docMk/>
            <pc:sldMk cId="2314936893" sldId="462"/>
            <ac:picMk id="6" creationId="{82791C41-D1E1-4FF6-AA48-FF848B040CF8}"/>
          </ac:picMkLst>
        </pc:picChg>
        <pc:picChg chg="add mod">
          <ac:chgData name="Weifeng Xu" userId="e7aed605-a3dd-4d5a-a692-a87037af107b" providerId="ADAL" clId="{DC6547A2-CCA0-4341-80AC-B2CD8A282935}" dt="2021-07-26T14:29:29.141" v="126" actId="14100"/>
          <ac:picMkLst>
            <pc:docMk/>
            <pc:sldMk cId="2314936893" sldId="462"/>
            <ac:picMk id="8" creationId="{46C26EAC-E8B7-4C6F-B64A-E4B2C002CDCB}"/>
          </ac:picMkLst>
        </pc:picChg>
        <pc:picChg chg="add mod">
          <ac:chgData name="Weifeng Xu" userId="e7aed605-a3dd-4d5a-a692-a87037af107b" providerId="ADAL" clId="{DC6547A2-CCA0-4341-80AC-B2CD8A282935}" dt="2021-07-26T14:29:33.105" v="128" actId="14100"/>
          <ac:picMkLst>
            <pc:docMk/>
            <pc:sldMk cId="2314936893" sldId="462"/>
            <ac:picMk id="10" creationId="{47F27761-396E-461D-AB29-2FBD9FF498B6}"/>
          </ac:picMkLst>
        </pc:picChg>
        <pc:picChg chg="add mod">
          <ac:chgData name="Weifeng Xu" userId="e7aed605-a3dd-4d5a-a692-a87037af107b" providerId="ADAL" clId="{DC6547A2-CCA0-4341-80AC-B2CD8A282935}" dt="2021-07-26T14:29:39.897" v="131" actId="14100"/>
          <ac:picMkLst>
            <pc:docMk/>
            <pc:sldMk cId="2314936893" sldId="462"/>
            <ac:picMk id="12" creationId="{C34778D8-1720-4E9D-801D-50F7CE3FD3A6}"/>
          </ac:picMkLst>
        </pc:picChg>
      </pc:sldChg>
      <pc:sldChg chg="addSp delSp modSp new mod modClrScheme chgLayout">
        <pc:chgData name="Weifeng Xu" userId="e7aed605-a3dd-4d5a-a692-a87037af107b" providerId="ADAL" clId="{DC6547A2-CCA0-4341-80AC-B2CD8A282935}" dt="2021-07-26T18:50:19.803" v="1401" actId="6549"/>
        <pc:sldMkLst>
          <pc:docMk/>
          <pc:sldMk cId="4046599052" sldId="463"/>
        </pc:sldMkLst>
        <pc:spChg chg="del mod ord">
          <ac:chgData name="Weifeng Xu" userId="e7aed605-a3dd-4d5a-a692-a87037af107b" providerId="ADAL" clId="{DC6547A2-CCA0-4341-80AC-B2CD8A282935}" dt="2021-07-26T14:58:16.539" v="807" actId="700"/>
          <ac:spMkLst>
            <pc:docMk/>
            <pc:sldMk cId="4046599052" sldId="463"/>
            <ac:spMk id="2" creationId="{1C30504D-B846-4B25-AC64-2A503AF20485}"/>
          </ac:spMkLst>
        </pc:spChg>
        <pc:spChg chg="del mod ord">
          <ac:chgData name="Weifeng Xu" userId="e7aed605-a3dd-4d5a-a692-a87037af107b" providerId="ADAL" clId="{DC6547A2-CCA0-4341-80AC-B2CD8A282935}" dt="2021-07-26T14:58:16.539" v="807" actId="700"/>
          <ac:spMkLst>
            <pc:docMk/>
            <pc:sldMk cId="4046599052" sldId="463"/>
            <ac:spMk id="3" creationId="{105E2ACD-833E-4740-B2F5-B36B76D023A5}"/>
          </ac:spMkLst>
        </pc:spChg>
        <pc:spChg chg="add mod ord">
          <ac:chgData name="Weifeng Xu" userId="e7aed605-a3dd-4d5a-a692-a87037af107b" providerId="ADAL" clId="{DC6547A2-CCA0-4341-80AC-B2CD8A282935}" dt="2021-07-26T18:35:24.223" v="1311" actId="20577"/>
          <ac:spMkLst>
            <pc:docMk/>
            <pc:sldMk cId="4046599052" sldId="463"/>
            <ac:spMk id="4" creationId="{F20597DE-6CB5-420F-A040-50C3AF0A0C52}"/>
          </ac:spMkLst>
        </pc:spChg>
        <pc:spChg chg="add del mod ord">
          <ac:chgData name="Weifeng Xu" userId="e7aed605-a3dd-4d5a-a692-a87037af107b" providerId="ADAL" clId="{DC6547A2-CCA0-4341-80AC-B2CD8A282935}" dt="2021-07-26T15:15:15.016" v="1036" actId="700"/>
          <ac:spMkLst>
            <pc:docMk/>
            <pc:sldMk cId="4046599052" sldId="463"/>
            <ac:spMk id="5" creationId="{1A57854A-0163-41B2-ABA0-3466552D2B58}"/>
          </ac:spMkLst>
        </pc:spChg>
        <pc:spChg chg="add mod ord">
          <ac:chgData name="Weifeng Xu" userId="e7aed605-a3dd-4d5a-a692-a87037af107b" providerId="ADAL" clId="{DC6547A2-CCA0-4341-80AC-B2CD8A282935}" dt="2021-07-26T18:50:19.803" v="1401" actId="6549"/>
          <ac:spMkLst>
            <pc:docMk/>
            <pc:sldMk cId="4046599052" sldId="463"/>
            <ac:spMk id="6" creationId="{209ABD71-2115-4E81-B897-869C119C9837}"/>
          </ac:spMkLst>
        </pc:spChg>
      </pc:sldChg>
      <pc:sldChg chg="modSp new mod ord">
        <pc:chgData name="Weifeng Xu" userId="e7aed605-a3dd-4d5a-a692-a87037af107b" providerId="ADAL" clId="{DC6547A2-CCA0-4341-80AC-B2CD8A282935}" dt="2021-07-27T02:46:30.923" v="3356" actId="207"/>
        <pc:sldMkLst>
          <pc:docMk/>
          <pc:sldMk cId="1503302510" sldId="464"/>
        </pc:sldMkLst>
        <pc:spChg chg="mod">
          <ac:chgData name="Weifeng Xu" userId="e7aed605-a3dd-4d5a-a692-a87037af107b" providerId="ADAL" clId="{DC6547A2-CCA0-4341-80AC-B2CD8A282935}" dt="2021-07-27T02:46:30.923" v="3356" actId="207"/>
          <ac:spMkLst>
            <pc:docMk/>
            <pc:sldMk cId="1503302510" sldId="464"/>
            <ac:spMk id="2" creationId="{19C3F76A-FA22-4EBB-9B1A-622AAFF0E1A3}"/>
          </ac:spMkLst>
        </pc:spChg>
        <pc:spChg chg="mod">
          <ac:chgData name="Weifeng Xu" userId="e7aed605-a3dd-4d5a-a692-a87037af107b" providerId="ADAL" clId="{DC6547A2-CCA0-4341-80AC-B2CD8A282935}" dt="2021-07-26T20:27:44.920" v="2693" actId="20577"/>
          <ac:spMkLst>
            <pc:docMk/>
            <pc:sldMk cId="1503302510" sldId="464"/>
            <ac:spMk id="3" creationId="{C693C119-D458-4CAB-BAAB-73AC0149CD6B}"/>
          </ac:spMkLst>
        </pc:spChg>
      </pc:sldChg>
      <pc:sldChg chg="addSp delSp modSp new mod modClrScheme chgLayout">
        <pc:chgData name="Weifeng Xu" userId="e7aed605-a3dd-4d5a-a692-a87037af107b" providerId="ADAL" clId="{DC6547A2-CCA0-4341-80AC-B2CD8A282935}" dt="2021-07-26T15:11:40.180" v="1028" actId="20577"/>
        <pc:sldMkLst>
          <pc:docMk/>
          <pc:sldMk cId="22385847" sldId="465"/>
        </pc:sldMkLst>
        <pc:spChg chg="del mod ord">
          <ac:chgData name="Weifeng Xu" userId="e7aed605-a3dd-4d5a-a692-a87037af107b" providerId="ADAL" clId="{DC6547A2-CCA0-4341-80AC-B2CD8A282935}" dt="2021-07-26T15:11:34.377" v="1018" actId="700"/>
          <ac:spMkLst>
            <pc:docMk/>
            <pc:sldMk cId="22385847" sldId="465"/>
            <ac:spMk id="2" creationId="{F0266E5B-6BDF-4159-9EE6-7A815217D7C9}"/>
          </ac:spMkLst>
        </pc:spChg>
        <pc:spChg chg="del mod ord">
          <ac:chgData name="Weifeng Xu" userId="e7aed605-a3dd-4d5a-a692-a87037af107b" providerId="ADAL" clId="{DC6547A2-CCA0-4341-80AC-B2CD8A282935}" dt="2021-07-26T15:11:34.377" v="1018" actId="700"/>
          <ac:spMkLst>
            <pc:docMk/>
            <pc:sldMk cId="22385847" sldId="465"/>
            <ac:spMk id="3" creationId="{6D0200C9-222E-4111-986C-8E3B4E197C98}"/>
          </ac:spMkLst>
        </pc:spChg>
        <pc:spChg chg="add mod ord">
          <ac:chgData name="Weifeng Xu" userId="e7aed605-a3dd-4d5a-a692-a87037af107b" providerId="ADAL" clId="{DC6547A2-CCA0-4341-80AC-B2CD8A282935}" dt="2021-07-26T15:11:40.180" v="1028" actId="20577"/>
          <ac:spMkLst>
            <pc:docMk/>
            <pc:sldMk cId="22385847" sldId="465"/>
            <ac:spMk id="4" creationId="{F67682DE-E016-457B-88C7-13A9090B43B3}"/>
          </ac:spMkLst>
        </pc:spChg>
        <pc:spChg chg="add mod ord">
          <ac:chgData name="Weifeng Xu" userId="e7aed605-a3dd-4d5a-a692-a87037af107b" providerId="ADAL" clId="{DC6547A2-CCA0-4341-80AC-B2CD8A282935}" dt="2021-07-26T15:11:34.377" v="1018" actId="700"/>
          <ac:spMkLst>
            <pc:docMk/>
            <pc:sldMk cId="22385847" sldId="465"/>
            <ac:spMk id="5" creationId="{697705D3-E4C8-4A8C-83C3-50B9D35C7CCA}"/>
          </ac:spMkLst>
        </pc:spChg>
      </pc:sldChg>
      <pc:sldChg chg="new del">
        <pc:chgData name="Weifeng Xu" userId="e7aed605-a3dd-4d5a-a692-a87037af107b" providerId="ADAL" clId="{DC6547A2-CCA0-4341-80AC-B2CD8A282935}" dt="2021-07-27T02:56:30.267" v="3435" actId="47"/>
        <pc:sldMkLst>
          <pc:docMk/>
          <pc:sldMk cId="2678031117" sldId="466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15:07.446" v="3259" actId="478"/>
        <pc:sldMkLst>
          <pc:docMk/>
          <pc:sldMk cId="1108814938" sldId="467"/>
        </pc:sldMkLst>
        <pc:spChg chg="mod ord">
          <ac:chgData name="Weifeng Xu" userId="e7aed605-a3dd-4d5a-a692-a87037af107b" providerId="ADAL" clId="{DC6547A2-CCA0-4341-80AC-B2CD8A282935}" dt="2021-07-26T20:49:46.918" v="2885" actId="700"/>
          <ac:spMkLst>
            <pc:docMk/>
            <pc:sldMk cId="1108814938" sldId="467"/>
            <ac:spMk id="2" creationId="{6BB6812B-C56B-482E-830D-56ADDF35ED67}"/>
          </ac:spMkLst>
        </pc:spChg>
        <pc:spChg chg="del">
          <ac:chgData name="Weifeng Xu" userId="e7aed605-a3dd-4d5a-a692-a87037af107b" providerId="ADAL" clId="{DC6547A2-CCA0-4341-80AC-B2CD8A282935}" dt="2021-07-26T20:49:46.918" v="2885" actId="700"/>
          <ac:spMkLst>
            <pc:docMk/>
            <pc:sldMk cId="1108814938" sldId="467"/>
            <ac:spMk id="3" creationId="{60EC8325-BF6C-496C-8FBD-361AF0292B5B}"/>
          </ac:spMkLst>
        </pc:spChg>
        <pc:spChg chg="add mod">
          <ac:chgData name="Weifeng Xu" userId="e7aed605-a3dd-4d5a-a692-a87037af107b" providerId="ADAL" clId="{DC6547A2-CCA0-4341-80AC-B2CD8A282935}" dt="2021-07-26T20:56:13.740" v="2906" actId="20577"/>
          <ac:spMkLst>
            <pc:docMk/>
            <pc:sldMk cId="1108814938" sldId="467"/>
            <ac:spMk id="5" creationId="{E74BC0D9-4CF6-4EE9-9E12-47A071E542E5}"/>
          </ac:spMkLst>
        </pc:spChg>
        <pc:spChg chg="add del mod">
          <ac:chgData name="Weifeng Xu" userId="e7aed605-a3dd-4d5a-a692-a87037af107b" providerId="ADAL" clId="{DC6547A2-CCA0-4341-80AC-B2CD8A282935}" dt="2021-07-27T02:15:07.446" v="3259" actId="478"/>
          <ac:spMkLst>
            <pc:docMk/>
            <pc:sldMk cId="1108814938" sldId="467"/>
            <ac:spMk id="6" creationId="{E43E9854-7A08-4CB4-BAE1-710B5DC0DE5D}"/>
          </ac:spMkLst>
        </pc:spChg>
        <pc:spChg chg="add mod">
          <ac:chgData name="Weifeng Xu" userId="e7aed605-a3dd-4d5a-a692-a87037af107b" providerId="ADAL" clId="{DC6547A2-CCA0-4341-80AC-B2CD8A282935}" dt="2021-07-26T20:56:00.121" v="2886"/>
          <ac:spMkLst>
            <pc:docMk/>
            <pc:sldMk cId="1108814938" sldId="467"/>
            <ac:spMk id="7" creationId="{AC064693-170D-4C45-BB64-837C4C804CC2}"/>
          </ac:spMkLst>
        </pc:spChg>
        <pc:spChg chg="add mod">
          <ac:chgData name="Weifeng Xu" userId="e7aed605-a3dd-4d5a-a692-a87037af107b" providerId="ADAL" clId="{DC6547A2-CCA0-4341-80AC-B2CD8A282935}" dt="2021-07-26T20:56:59.455" v="2911" actId="208"/>
          <ac:spMkLst>
            <pc:docMk/>
            <pc:sldMk cId="1108814938" sldId="467"/>
            <ac:spMk id="8" creationId="{822A854F-1913-490D-8AD7-1EBAEE79E09D}"/>
          </ac:spMkLst>
        </pc:spChg>
        <pc:spChg chg="add mod">
          <ac:chgData name="Weifeng Xu" userId="e7aed605-a3dd-4d5a-a692-a87037af107b" providerId="ADAL" clId="{DC6547A2-CCA0-4341-80AC-B2CD8A282935}" dt="2021-07-26T21:00:01.467" v="2976" actId="1076"/>
          <ac:spMkLst>
            <pc:docMk/>
            <pc:sldMk cId="1108814938" sldId="467"/>
            <ac:spMk id="14" creationId="{E79FCCE1-E1EB-4E36-90B6-A68B3D2D02F7}"/>
          </ac:spMkLst>
        </pc:spChg>
        <pc:picChg chg="add mod">
          <ac:chgData name="Weifeng Xu" userId="e7aed605-a3dd-4d5a-a692-a87037af107b" providerId="ADAL" clId="{DC6547A2-CCA0-4341-80AC-B2CD8A282935}" dt="2021-07-26T20:56:00.121" v="2886"/>
          <ac:picMkLst>
            <pc:docMk/>
            <pc:sldMk cId="1108814938" sldId="467"/>
            <ac:picMk id="4" creationId="{A0746832-3177-4A29-871B-A639415D46D5}"/>
          </ac:picMkLst>
        </pc:picChg>
        <pc:cxnChg chg="add mod">
          <ac:chgData name="Weifeng Xu" userId="e7aed605-a3dd-4d5a-a692-a87037af107b" providerId="ADAL" clId="{DC6547A2-CCA0-4341-80AC-B2CD8A282935}" dt="2021-07-26T20:57:36.129" v="2917" actId="208"/>
          <ac:cxnSpMkLst>
            <pc:docMk/>
            <pc:sldMk cId="1108814938" sldId="467"/>
            <ac:cxnSpMk id="9" creationId="{B66A4087-CA54-4087-AE93-14E59CE91D78}"/>
          </ac:cxnSpMkLst>
        </pc:cxnChg>
        <pc:cxnChg chg="add mod">
          <ac:chgData name="Weifeng Xu" userId="e7aed605-a3dd-4d5a-a692-a87037af107b" providerId="ADAL" clId="{DC6547A2-CCA0-4341-80AC-B2CD8A282935}" dt="2021-07-26T21:04:57.037" v="2979" actId="14100"/>
          <ac:cxnSpMkLst>
            <pc:docMk/>
            <pc:sldMk cId="1108814938" sldId="467"/>
            <ac:cxnSpMk id="15" creationId="{DDB0C0A4-840C-46AE-A4E6-940821FF4BAB}"/>
          </ac:cxnSpMkLst>
        </pc:cxnChg>
      </pc:sldChg>
      <pc:sldChg chg="addSp delSp modSp new mod ord modClrScheme chgLayout">
        <pc:chgData name="Weifeng Xu" userId="e7aed605-a3dd-4d5a-a692-a87037af107b" providerId="ADAL" clId="{DC6547A2-CCA0-4341-80AC-B2CD8A282935}" dt="2021-07-27T02:49:27.796" v="3364" actId="20577"/>
        <pc:sldMkLst>
          <pc:docMk/>
          <pc:sldMk cId="1298092117" sldId="468"/>
        </pc:sldMkLst>
        <pc:spChg chg="mod ord">
          <ac:chgData name="Weifeng Xu" userId="e7aed605-a3dd-4d5a-a692-a87037af107b" providerId="ADAL" clId="{DC6547A2-CCA0-4341-80AC-B2CD8A282935}" dt="2021-07-27T02:49:27.796" v="3364" actId="20577"/>
          <ac:spMkLst>
            <pc:docMk/>
            <pc:sldMk cId="1298092117" sldId="468"/>
            <ac:spMk id="2" creationId="{3F23BD51-FF9C-4109-A096-C9BE7C04C3A0}"/>
          </ac:spMkLst>
        </pc:spChg>
        <pc:spChg chg="del">
          <ac:chgData name="Weifeng Xu" userId="e7aed605-a3dd-4d5a-a692-a87037af107b" providerId="ADAL" clId="{DC6547A2-CCA0-4341-80AC-B2CD8A282935}" dt="2021-07-26T21:16:09.927" v="3019" actId="700"/>
          <ac:spMkLst>
            <pc:docMk/>
            <pc:sldMk cId="1298092117" sldId="468"/>
            <ac:spMk id="3" creationId="{67954830-2E75-4544-9C85-E12BAF8101CC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5" creationId="{3177DD1B-5622-4E8B-B4EA-A80F77F811E6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6" creationId="{9DE2A7EF-5A1E-47C1-B890-79AB951A1B11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7" creationId="{4EF84969-0D95-4C6B-AF9B-07BB1403EC44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8" creationId="{15104BDE-B876-443F-8D9E-ED96ACA6AF6E}"/>
          </ac:spMkLst>
        </pc:spChg>
        <pc:spChg chg="add mod">
          <ac:chgData name="Weifeng Xu" userId="e7aed605-a3dd-4d5a-a692-a87037af107b" providerId="ADAL" clId="{DC6547A2-CCA0-4341-80AC-B2CD8A282935}" dt="2021-07-27T02:03:21.300" v="3047" actId="1036"/>
          <ac:spMkLst>
            <pc:docMk/>
            <pc:sldMk cId="1298092117" sldId="468"/>
            <ac:spMk id="9" creationId="{719F34E0-6068-4DB2-B01A-BA9AAC6C49AE}"/>
          </ac:spMkLst>
        </pc:spChg>
        <pc:spChg chg="add del mod">
          <ac:chgData name="Weifeng Xu" userId="e7aed605-a3dd-4d5a-a692-a87037af107b" providerId="ADAL" clId="{DC6547A2-CCA0-4341-80AC-B2CD8A282935}" dt="2021-07-26T21:16:37.258" v="3022" actId="478"/>
          <ac:spMkLst>
            <pc:docMk/>
            <pc:sldMk cId="1298092117" sldId="468"/>
            <ac:spMk id="10" creationId="{F306FF1F-BB02-4F2E-AB32-630C1CC37556}"/>
          </ac:spMkLst>
        </pc:spChg>
        <pc:spChg chg="add del mod">
          <ac:chgData name="Weifeng Xu" userId="e7aed605-a3dd-4d5a-a692-a87037af107b" providerId="ADAL" clId="{DC6547A2-CCA0-4341-80AC-B2CD8A282935}" dt="2021-07-26T21:16:34.018" v="3021" actId="478"/>
          <ac:spMkLst>
            <pc:docMk/>
            <pc:sldMk cId="1298092117" sldId="468"/>
            <ac:spMk id="11" creationId="{1E653403-900F-4367-A880-DB925AC9AC80}"/>
          </ac:spMkLst>
        </pc:spChg>
        <pc:spChg chg="add del mod">
          <ac:chgData name="Weifeng Xu" userId="e7aed605-a3dd-4d5a-a692-a87037af107b" providerId="ADAL" clId="{DC6547A2-CCA0-4341-80AC-B2CD8A282935}" dt="2021-07-27T02:05:38.698" v="3060" actId="478"/>
          <ac:spMkLst>
            <pc:docMk/>
            <pc:sldMk cId="1298092117" sldId="468"/>
            <ac:spMk id="11" creationId="{E1D89197-1004-4E90-8EE1-EC2E0F4F97DD}"/>
          </ac:spMkLst>
        </pc:spChg>
        <pc:spChg chg="add del mod">
          <ac:chgData name="Weifeng Xu" userId="e7aed605-a3dd-4d5a-a692-a87037af107b" providerId="ADAL" clId="{DC6547A2-CCA0-4341-80AC-B2CD8A282935}" dt="2021-07-27T02:06:02.546" v="3065" actId="478"/>
          <ac:spMkLst>
            <pc:docMk/>
            <pc:sldMk cId="1298092117" sldId="468"/>
            <ac:spMk id="13" creationId="{A31D4CE3-EC8C-4E80-8444-82C33A49AC30}"/>
          </ac:spMkLst>
        </pc:spChg>
        <pc:spChg chg="add mod">
          <ac:chgData name="Weifeng Xu" userId="e7aed605-a3dd-4d5a-a692-a87037af107b" providerId="ADAL" clId="{DC6547A2-CCA0-4341-80AC-B2CD8A282935}" dt="2021-07-27T02:07:43.883" v="3082" actId="1076"/>
          <ac:spMkLst>
            <pc:docMk/>
            <pc:sldMk cId="1298092117" sldId="468"/>
            <ac:spMk id="15" creationId="{394703BB-F7C6-46BD-BD1D-0E63054B5263}"/>
          </ac:spMkLst>
        </pc:spChg>
        <pc:picChg chg="add mod">
          <ac:chgData name="Weifeng Xu" userId="e7aed605-a3dd-4d5a-a692-a87037af107b" providerId="ADAL" clId="{DC6547A2-CCA0-4341-80AC-B2CD8A282935}" dt="2021-07-27T02:03:21.300" v="3047" actId="1036"/>
          <ac:picMkLst>
            <pc:docMk/>
            <pc:sldMk cId="1298092117" sldId="468"/>
            <ac:picMk id="4" creationId="{D3EC8AF7-C692-47C6-B2FE-29C409450C3B}"/>
          </ac:picMkLst>
        </pc:picChg>
        <pc:cxnChg chg="add mod">
          <ac:chgData name="Weifeng Xu" userId="e7aed605-a3dd-4d5a-a692-a87037af107b" providerId="ADAL" clId="{DC6547A2-CCA0-4341-80AC-B2CD8A282935}" dt="2021-07-27T02:07:46.940" v="3083" actId="14100"/>
          <ac:cxnSpMkLst>
            <pc:docMk/>
            <pc:sldMk cId="1298092117" sldId="468"/>
            <ac:cxnSpMk id="12" creationId="{61E75C3F-FB97-4E50-A713-0CFCC39CC59C}"/>
          </ac:cxnSpMkLst>
        </pc:cxnChg>
      </pc:sldChg>
      <pc:sldChg chg="modSp add mod">
        <pc:chgData name="Weifeng Xu" userId="e7aed605-a3dd-4d5a-a692-a87037af107b" providerId="ADAL" clId="{DC6547A2-CCA0-4341-80AC-B2CD8A282935}" dt="2021-07-27T02:56:17.059" v="3433" actId="6549"/>
        <pc:sldMkLst>
          <pc:docMk/>
          <pc:sldMk cId="799974314" sldId="469"/>
        </pc:sldMkLst>
        <pc:spChg chg="mod">
          <ac:chgData name="Weifeng Xu" userId="e7aed605-a3dd-4d5a-a692-a87037af107b" providerId="ADAL" clId="{DC6547A2-CCA0-4341-80AC-B2CD8A282935}" dt="2021-07-26T19:37:55.670" v="2138" actId="20577"/>
          <ac:spMkLst>
            <pc:docMk/>
            <pc:sldMk cId="799974314" sldId="469"/>
            <ac:spMk id="2" creationId="{D9F3C29C-42AC-48EA-9521-4EA24F972C1F}"/>
          </ac:spMkLst>
        </pc:spChg>
        <pc:spChg chg="mod">
          <ac:chgData name="Weifeng Xu" userId="e7aed605-a3dd-4d5a-a692-a87037af107b" providerId="ADAL" clId="{DC6547A2-CCA0-4341-80AC-B2CD8A282935}" dt="2021-07-27T02:56:17.059" v="3433" actId="6549"/>
          <ac:spMkLst>
            <pc:docMk/>
            <pc:sldMk cId="799974314" sldId="469"/>
            <ac:spMk id="3" creationId="{0E13DF89-5D28-4C71-A52F-C53342DC3B2B}"/>
          </ac:spMkLst>
        </pc:spChg>
      </pc:sldChg>
      <pc:sldChg chg="addSp delSp modSp new mod modClrScheme chgLayout">
        <pc:chgData name="Weifeng Xu" userId="e7aed605-a3dd-4d5a-a692-a87037af107b" providerId="ADAL" clId="{DC6547A2-CCA0-4341-80AC-B2CD8A282935}" dt="2021-07-27T02:07:07.622" v="3080" actId="14100"/>
        <pc:sldMkLst>
          <pc:docMk/>
          <pc:sldMk cId="1516792557" sldId="470"/>
        </pc:sldMkLst>
        <pc:spChg chg="del">
          <ac:chgData name="Weifeng Xu" userId="e7aed605-a3dd-4d5a-a692-a87037af107b" providerId="ADAL" clId="{DC6547A2-CCA0-4341-80AC-B2CD8A282935}" dt="2021-07-26T20:57:52.117" v="2919" actId="700"/>
          <ac:spMkLst>
            <pc:docMk/>
            <pc:sldMk cId="1516792557" sldId="470"/>
            <ac:spMk id="2" creationId="{693CA61F-70CB-4069-9D46-1AE3D425F58C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4" creationId="{B4E8EBFE-DE16-4671-90B9-432CA262DD4D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5" creationId="{066038A2-524F-46E6-A65C-47C4B0C7ADAC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6" creationId="{9BE73623-575B-4098-82AE-FE69A5F72985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7" creationId="{F1FC972F-E3B4-4FE3-9F9B-DE21F957540F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8" creationId="{0AD13A52-00A5-4144-849D-5EBAA3837CE0}"/>
          </ac:spMkLst>
        </pc:spChg>
        <pc:spChg chg="add mod">
          <ac:chgData name="Weifeng Xu" userId="e7aed605-a3dd-4d5a-a692-a87037af107b" providerId="ADAL" clId="{DC6547A2-CCA0-4341-80AC-B2CD8A282935}" dt="2021-07-26T21:12:30.473" v="2982" actId="1076"/>
          <ac:spMkLst>
            <pc:docMk/>
            <pc:sldMk cId="1516792557" sldId="470"/>
            <ac:spMk id="9" creationId="{91A47D58-4CAE-4DF2-A772-A4DB3C912145}"/>
          </ac:spMkLst>
        </pc:spChg>
        <pc:spChg chg="add mod">
          <ac:chgData name="Weifeng Xu" userId="e7aed605-a3dd-4d5a-a692-a87037af107b" providerId="ADAL" clId="{DC6547A2-CCA0-4341-80AC-B2CD8A282935}" dt="2021-07-26T21:14:50.325" v="3013" actId="6549"/>
          <ac:spMkLst>
            <pc:docMk/>
            <pc:sldMk cId="1516792557" sldId="470"/>
            <ac:spMk id="11" creationId="{BF1385FF-D8AE-403D-93BD-7E9A7C6FEE0F}"/>
          </ac:spMkLst>
        </pc:spChg>
        <pc:picChg chg="add mod">
          <ac:chgData name="Weifeng Xu" userId="e7aed605-a3dd-4d5a-a692-a87037af107b" providerId="ADAL" clId="{DC6547A2-CCA0-4341-80AC-B2CD8A282935}" dt="2021-07-26T21:12:30.473" v="2982" actId="1076"/>
          <ac:picMkLst>
            <pc:docMk/>
            <pc:sldMk cId="1516792557" sldId="470"/>
            <ac:picMk id="3" creationId="{39DCA148-79F8-4EC2-BEBF-24092D16F278}"/>
          </ac:picMkLst>
        </pc:picChg>
        <pc:cxnChg chg="add del">
          <ac:chgData name="Weifeng Xu" userId="e7aed605-a3dd-4d5a-a692-a87037af107b" providerId="ADAL" clId="{DC6547A2-CCA0-4341-80AC-B2CD8A282935}" dt="2021-07-26T21:13:05.480" v="2988" actId="11529"/>
          <ac:cxnSpMkLst>
            <pc:docMk/>
            <pc:sldMk cId="1516792557" sldId="470"/>
            <ac:cxnSpMk id="13" creationId="{3A928BB2-6713-4719-8C5B-F48AE2A8E27F}"/>
          </ac:cxnSpMkLst>
        </pc:cxnChg>
        <pc:cxnChg chg="add mod">
          <ac:chgData name="Weifeng Xu" userId="e7aed605-a3dd-4d5a-a692-a87037af107b" providerId="ADAL" clId="{DC6547A2-CCA0-4341-80AC-B2CD8A282935}" dt="2021-07-27T02:07:07.622" v="3080" actId="14100"/>
          <ac:cxnSpMkLst>
            <pc:docMk/>
            <pc:sldMk cId="1516792557" sldId="470"/>
            <ac:cxnSpMk id="14" creationId="{FB58DED7-078D-4BF2-A1AC-AAAA34178690}"/>
          </ac:cxnSpMkLst>
        </pc:cxnChg>
      </pc:sldChg>
      <pc:sldChg chg="modSp add del mod ord">
        <pc:chgData name="Weifeng Xu" userId="e7aed605-a3dd-4d5a-a692-a87037af107b" providerId="ADAL" clId="{DC6547A2-CCA0-4341-80AC-B2CD8A282935}" dt="2021-07-26T20:15:08.956" v="2486" actId="47"/>
        <pc:sldMkLst>
          <pc:docMk/>
          <pc:sldMk cId="1711027781" sldId="470"/>
        </pc:sldMkLst>
        <pc:spChg chg="mod">
          <ac:chgData name="Weifeng Xu" userId="e7aed605-a3dd-4d5a-a692-a87037af107b" providerId="ADAL" clId="{DC6547A2-CCA0-4341-80AC-B2CD8A282935}" dt="2021-07-26T20:13:25.466" v="2476" actId="20577"/>
          <ac:spMkLst>
            <pc:docMk/>
            <pc:sldMk cId="1711027781" sldId="470"/>
            <ac:spMk id="2" creationId="{38EA9859-C557-4E70-9BB3-33411F31B70D}"/>
          </ac:spMkLst>
        </pc:spChg>
      </pc:sldChg>
      <pc:sldChg chg="new del">
        <pc:chgData name="Weifeng Xu" userId="e7aed605-a3dd-4d5a-a692-a87037af107b" providerId="ADAL" clId="{DC6547A2-CCA0-4341-80AC-B2CD8A282935}" dt="2021-07-27T02:56:29.100" v="3434" actId="47"/>
        <pc:sldMkLst>
          <pc:docMk/>
          <pc:sldMk cId="2884589770" sldId="471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53:34.329" v="3432" actId="14100"/>
        <pc:sldMkLst>
          <pc:docMk/>
          <pc:sldMk cId="1640694331" sldId="472"/>
        </pc:sldMkLst>
        <pc:spChg chg="add del mod ord">
          <ac:chgData name="Weifeng Xu" userId="e7aed605-a3dd-4d5a-a692-a87037af107b" providerId="ADAL" clId="{DC6547A2-CCA0-4341-80AC-B2CD8A282935}" dt="2021-07-27T02:50:38.715" v="3371" actId="700"/>
          <ac:spMkLst>
            <pc:docMk/>
            <pc:sldMk cId="1640694331" sldId="472"/>
            <ac:spMk id="2" creationId="{898D79F4-7288-41D2-B353-9E50DE5FCE80}"/>
          </ac:spMkLst>
        </pc:spChg>
        <pc:spChg chg="add del mod">
          <ac:chgData name="Weifeng Xu" userId="e7aed605-a3dd-4d5a-a692-a87037af107b" providerId="ADAL" clId="{DC6547A2-CCA0-4341-80AC-B2CD8A282935}" dt="2021-07-27T02:50:38.715" v="3371" actId="700"/>
          <ac:spMkLst>
            <pc:docMk/>
            <pc:sldMk cId="1640694331" sldId="472"/>
            <ac:spMk id="3" creationId="{06BCE194-CCBC-471F-8336-A8A0D2A4513E}"/>
          </ac:spMkLst>
        </pc:spChg>
        <pc:spChg chg="add mod ord">
          <ac:chgData name="Weifeng Xu" userId="e7aed605-a3dd-4d5a-a692-a87037af107b" providerId="ADAL" clId="{DC6547A2-CCA0-4341-80AC-B2CD8A282935}" dt="2021-07-27T02:50:48.761" v="3376" actId="20577"/>
          <ac:spMkLst>
            <pc:docMk/>
            <pc:sldMk cId="1640694331" sldId="472"/>
            <ac:spMk id="4" creationId="{77B1C845-76D3-430F-8315-7DFB89546B83}"/>
          </ac:spMkLst>
        </pc:spChg>
        <pc:spChg chg="add mod">
          <ac:chgData name="Weifeng Xu" userId="e7aed605-a3dd-4d5a-a692-a87037af107b" providerId="ADAL" clId="{DC6547A2-CCA0-4341-80AC-B2CD8A282935}" dt="2021-07-27T02:52:24.020" v="3384" actId="1076"/>
          <ac:spMkLst>
            <pc:docMk/>
            <pc:sldMk cId="1640694331" sldId="472"/>
            <ac:spMk id="6" creationId="{60119DDC-3CE1-458C-9A01-916A98BB611E}"/>
          </ac:spMkLst>
        </pc:spChg>
        <pc:spChg chg="add mod">
          <ac:chgData name="Weifeng Xu" userId="e7aed605-a3dd-4d5a-a692-a87037af107b" providerId="ADAL" clId="{DC6547A2-CCA0-4341-80AC-B2CD8A282935}" dt="2021-07-27T02:52:24.020" v="3384" actId="1076"/>
          <ac:spMkLst>
            <pc:docMk/>
            <pc:sldMk cId="1640694331" sldId="472"/>
            <ac:spMk id="7" creationId="{6ADD5AD2-F3F7-466C-A9F2-414207EA8FCF}"/>
          </ac:spMkLst>
        </pc:spChg>
        <pc:spChg chg="add del mod">
          <ac:chgData name="Weifeng Xu" userId="e7aed605-a3dd-4d5a-a692-a87037af107b" providerId="ADAL" clId="{DC6547A2-CCA0-4341-80AC-B2CD8A282935}" dt="2021-07-27T02:52:14.506" v="3383" actId="22"/>
          <ac:spMkLst>
            <pc:docMk/>
            <pc:sldMk cId="1640694331" sldId="472"/>
            <ac:spMk id="9" creationId="{29AB544E-F03C-48C9-9DCB-3352C21262A1}"/>
          </ac:spMkLst>
        </pc:spChg>
        <pc:spChg chg="add mod">
          <ac:chgData name="Weifeng Xu" userId="e7aed605-a3dd-4d5a-a692-a87037af107b" providerId="ADAL" clId="{DC6547A2-CCA0-4341-80AC-B2CD8A282935}" dt="2021-07-27T02:53:17.558" v="3429" actId="20577"/>
          <ac:spMkLst>
            <pc:docMk/>
            <pc:sldMk cId="1640694331" sldId="472"/>
            <ac:spMk id="11" creationId="{FDD0B2B6-1203-45BF-A120-C5E2552381F3}"/>
          </ac:spMkLst>
        </pc:spChg>
        <pc:picChg chg="add mod">
          <ac:chgData name="Weifeng Xu" userId="e7aed605-a3dd-4d5a-a692-a87037af107b" providerId="ADAL" clId="{DC6547A2-CCA0-4341-80AC-B2CD8A282935}" dt="2021-07-27T02:52:24.020" v="3384" actId="1076"/>
          <ac:picMkLst>
            <pc:docMk/>
            <pc:sldMk cId="1640694331" sldId="472"/>
            <ac:picMk id="5" creationId="{6372CE26-7C09-41FF-B8D2-C4CD4ABC93A5}"/>
          </ac:picMkLst>
        </pc:picChg>
        <pc:cxnChg chg="add mod">
          <ac:chgData name="Weifeng Xu" userId="e7aed605-a3dd-4d5a-a692-a87037af107b" providerId="ADAL" clId="{DC6547A2-CCA0-4341-80AC-B2CD8A282935}" dt="2021-07-27T02:53:34.329" v="3432" actId="14100"/>
          <ac:cxnSpMkLst>
            <pc:docMk/>
            <pc:sldMk cId="1640694331" sldId="472"/>
            <ac:cxnSpMk id="12" creationId="{F5EF0BBE-CBE1-4CA8-A4D8-500CF6A8BDF9}"/>
          </ac:cxnSpMkLst>
        </pc:cxnChg>
      </pc:sldChg>
      <pc:sldChg chg="delSp modSp add mod ord">
        <pc:chgData name="Weifeng Xu" userId="e7aed605-a3dd-4d5a-a692-a87037af107b" providerId="ADAL" clId="{DC6547A2-CCA0-4341-80AC-B2CD8A282935}" dt="2021-07-27T02:46:22.721" v="3355" actId="207"/>
        <pc:sldMkLst>
          <pc:docMk/>
          <pc:sldMk cId="305400652" sldId="473"/>
        </pc:sldMkLst>
        <pc:spChg chg="mod">
          <ac:chgData name="Weifeng Xu" userId="e7aed605-a3dd-4d5a-a692-a87037af107b" providerId="ADAL" clId="{DC6547A2-CCA0-4341-80AC-B2CD8A282935}" dt="2021-07-27T02:46:22.721" v="3355" actId="207"/>
          <ac:spMkLst>
            <pc:docMk/>
            <pc:sldMk cId="305400652" sldId="473"/>
            <ac:spMk id="2" creationId="{8E091AF3-A1FF-415B-9CD1-5D9B90286287}"/>
          </ac:spMkLst>
        </pc:spChg>
        <pc:spChg chg="del">
          <ac:chgData name="Weifeng Xu" userId="e7aed605-a3dd-4d5a-a692-a87037af107b" providerId="ADAL" clId="{DC6547A2-CCA0-4341-80AC-B2CD8A282935}" dt="2021-07-27T02:18:31.450" v="3303" actId="478"/>
          <ac:spMkLst>
            <pc:docMk/>
            <pc:sldMk cId="305400652" sldId="473"/>
            <ac:spMk id="9" creationId="{6038B22E-24B2-443A-901D-D918E793A70D}"/>
          </ac:spMkLst>
        </pc:spChg>
        <pc:spChg chg="mod">
          <ac:chgData name="Weifeng Xu" userId="e7aed605-a3dd-4d5a-a692-a87037af107b" providerId="ADAL" clId="{DC6547A2-CCA0-4341-80AC-B2CD8A282935}" dt="2021-07-27T02:19:55.456" v="3354" actId="20577"/>
          <ac:spMkLst>
            <pc:docMk/>
            <pc:sldMk cId="305400652" sldId="473"/>
            <ac:spMk id="12" creationId="{FAD03C4F-CE08-4F3F-9BFB-B22296B4DC42}"/>
          </ac:spMkLst>
        </pc:spChg>
        <pc:spChg chg="del">
          <ac:chgData name="Weifeng Xu" userId="e7aed605-a3dd-4d5a-a692-a87037af107b" providerId="ADAL" clId="{DC6547A2-CCA0-4341-80AC-B2CD8A282935}" dt="2021-07-27T02:18:29.578" v="3302" actId="478"/>
          <ac:spMkLst>
            <pc:docMk/>
            <pc:sldMk cId="305400652" sldId="473"/>
            <ac:spMk id="17" creationId="{DBFE78AB-79AE-4019-AE2C-06C82F4AE655}"/>
          </ac:spMkLst>
        </pc:spChg>
        <pc:picChg chg="del">
          <ac:chgData name="Weifeng Xu" userId="e7aed605-a3dd-4d5a-a692-a87037af107b" providerId="ADAL" clId="{DC6547A2-CCA0-4341-80AC-B2CD8A282935}" dt="2021-07-27T02:18:31.450" v="3303" actId="478"/>
          <ac:picMkLst>
            <pc:docMk/>
            <pc:sldMk cId="305400652" sldId="473"/>
            <ac:picMk id="7" creationId="{36A06632-27E2-4282-A23D-D81580E9CB15}"/>
          </ac:picMkLst>
        </pc:picChg>
        <pc:cxnChg chg="del">
          <ac:chgData name="Weifeng Xu" userId="e7aed605-a3dd-4d5a-a692-a87037af107b" providerId="ADAL" clId="{DC6547A2-CCA0-4341-80AC-B2CD8A282935}" dt="2021-07-27T02:18:28.362" v="3301" actId="478"/>
          <ac:cxnSpMkLst>
            <pc:docMk/>
            <pc:sldMk cId="305400652" sldId="473"/>
            <ac:cxnSpMk id="11" creationId="{ABC9AD75-8DBE-4E56-9286-BABF32885010}"/>
          </ac:cxnSpMkLst>
        </pc:cxnChg>
      </pc:sldChg>
      <pc:sldChg chg="addSp delSp modSp new del mod modClrScheme chgLayout">
        <pc:chgData name="Weifeng Xu" userId="e7aed605-a3dd-4d5a-a692-a87037af107b" providerId="ADAL" clId="{DC6547A2-CCA0-4341-80AC-B2CD8A282935}" dt="2021-07-27T02:18:22.445" v="3300" actId="47"/>
        <pc:sldMkLst>
          <pc:docMk/>
          <pc:sldMk cId="350802218" sldId="474"/>
        </pc:sldMkLst>
        <pc:spChg chg="add del mod ord">
          <ac:chgData name="Weifeng Xu" userId="e7aed605-a3dd-4d5a-a692-a87037af107b" providerId="ADAL" clId="{DC6547A2-CCA0-4341-80AC-B2CD8A282935}" dt="2021-07-27T02:15:47.525" v="3262" actId="700"/>
          <ac:spMkLst>
            <pc:docMk/>
            <pc:sldMk cId="350802218" sldId="474"/>
            <ac:spMk id="2" creationId="{927F1003-2636-4230-970D-3145120224AB}"/>
          </ac:spMkLst>
        </pc:spChg>
        <pc:spChg chg="add del mod">
          <ac:chgData name="Weifeng Xu" userId="e7aed605-a3dd-4d5a-a692-a87037af107b" providerId="ADAL" clId="{DC6547A2-CCA0-4341-80AC-B2CD8A282935}" dt="2021-07-27T02:15:47.525" v="3262" actId="700"/>
          <ac:spMkLst>
            <pc:docMk/>
            <pc:sldMk cId="350802218" sldId="474"/>
            <ac:spMk id="3" creationId="{3D06CED2-7FD7-4451-8B63-24BD63D46C42}"/>
          </ac:spMkLst>
        </pc:spChg>
        <pc:spChg chg="add mod ord">
          <ac:chgData name="Weifeng Xu" userId="e7aed605-a3dd-4d5a-a692-a87037af107b" providerId="ADAL" clId="{DC6547A2-CCA0-4341-80AC-B2CD8A282935}" dt="2021-07-27T02:18:08.602" v="3298" actId="20577"/>
          <ac:spMkLst>
            <pc:docMk/>
            <pc:sldMk cId="350802218" sldId="474"/>
            <ac:spMk id="4" creationId="{E0150E87-8CE1-440F-B845-5F8DD7398E39}"/>
          </ac:spMkLst>
        </pc:spChg>
      </pc:sldChg>
      <pc:sldChg chg="del">
        <pc:chgData name="Weifeng Xu" userId="e7aed605-a3dd-4d5a-a692-a87037af107b" providerId="ADAL" clId="{DC6547A2-CCA0-4341-80AC-B2CD8A282935}" dt="2021-08-09T01:52:05.646" v="3443" actId="47"/>
        <pc:sldMkLst>
          <pc:docMk/>
          <pc:sldMk cId="2771432335" sldId="474"/>
        </pc:sldMkLst>
      </pc:sldChg>
      <pc:sldChg chg="del">
        <pc:chgData name="Weifeng Xu" userId="e7aed605-a3dd-4d5a-a692-a87037af107b" providerId="ADAL" clId="{DC6547A2-CCA0-4341-80AC-B2CD8A282935}" dt="2021-08-09T01:52:05.679" v="3444" actId="47"/>
        <pc:sldMkLst>
          <pc:docMk/>
          <pc:sldMk cId="4231770301" sldId="475"/>
        </pc:sldMkLst>
      </pc:sldChg>
      <pc:sldChg chg="del">
        <pc:chgData name="Weifeng Xu" userId="e7aed605-a3dd-4d5a-a692-a87037af107b" providerId="ADAL" clId="{DC6547A2-CCA0-4341-80AC-B2CD8A282935}" dt="2021-08-09T01:52:05.713" v="3445" actId="47"/>
        <pc:sldMkLst>
          <pc:docMk/>
          <pc:sldMk cId="3747998406" sldId="476"/>
        </pc:sldMkLst>
      </pc:sldChg>
      <pc:sldChg chg="del">
        <pc:chgData name="Weifeng Xu" userId="e7aed605-a3dd-4d5a-a692-a87037af107b" providerId="ADAL" clId="{DC6547A2-CCA0-4341-80AC-B2CD8A282935}" dt="2021-08-09T01:52:05.773" v="3447" actId="47"/>
        <pc:sldMkLst>
          <pc:docMk/>
          <pc:sldMk cId="2397543579" sldId="477"/>
        </pc:sldMkLst>
      </pc:sldChg>
      <pc:sldChg chg="del">
        <pc:chgData name="Weifeng Xu" userId="e7aed605-a3dd-4d5a-a692-a87037af107b" providerId="ADAL" clId="{DC6547A2-CCA0-4341-80AC-B2CD8A282935}" dt="2021-08-09T01:52:05.804" v="3448" actId="47"/>
        <pc:sldMkLst>
          <pc:docMk/>
          <pc:sldMk cId="872827065" sldId="478"/>
        </pc:sldMkLst>
      </pc:sldChg>
      <pc:sldChg chg="del">
        <pc:chgData name="Weifeng Xu" userId="e7aed605-a3dd-4d5a-a692-a87037af107b" providerId="ADAL" clId="{DC6547A2-CCA0-4341-80AC-B2CD8A282935}" dt="2021-08-09T01:52:05.954" v="3452" actId="47"/>
        <pc:sldMkLst>
          <pc:docMk/>
          <pc:sldMk cId="3896899859" sldId="479"/>
        </pc:sldMkLst>
      </pc:sldChg>
      <pc:sldChg chg="del">
        <pc:chgData name="Weifeng Xu" userId="e7aed605-a3dd-4d5a-a692-a87037af107b" providerId="ADAL" clId="{DC6547A2-CCA0-4341-80AC-B2CD8A282935}" dt="2021-08-09T01:52:05.979" v="3453" actId="47"/>
        <pc:sldMkLst>
          <pc:docMk/>
          <pc:sldMk cId="2094100314" sldId="480"/>
        </pc:sldMkLst>
      </pc:sldChg>
      <pc:sldChg chg="del">
        <pc:chgData name="Weifeng Xu" userId="e7aed605-a3dd-4d5a-a692-a87037af107b" providerId="ADAL" clId="{DC6547A2-CCA0-4341-80AC-B2CD8A282935}" dt="2021-08-09T01:52:06.009" v="3454" actId="47"/>
        <pc:sldMkLst>
          <pc:docMk/>
          <pc:sldMk cId="2912999428" sldId="481"/>
        </pc:sldMkLst>
      </pc:sldChg>
      <pc:sldChg chg="del">
        <pc:chgData name="Weifeng Xu" userId="e7aed605-a3dd-4d5a-a692-a87037af107b" providerId="ADAL" clId="{DC6547A2-CCA0-4341-80AC-B2CD8A282935}" dt="2021-08-09T01:52:08.048" v="3456" actId="47"/>
        <pc:sldMkLst>
          <pc:docMk/>
          <pc:sldMk cId="313753587" sldId="482"/>
        </pc:sldMkLst>
      </pc:sldChg>
      <pc:sldChg chg="del">
        <pc:chgData name="Weifeng Xu" userId="e7aed605-a3dd-4d5a-a692-a87037af107b" providerId="ADAL" clId="{DC6547A2-CCA0-4341-80AC-B2CD8A282935}" dt="2021-08-09T01:52:08.567" v="3457" actId="47"/>
        <pc:sldMkLst>
          <pc:docMk/>
          <pc:sldMk cId="2557268749" sldId="483"/>
        </pc:sldMkLst>
      </pc:sldChg>
      <pc:sldChg chg="del">
        <pc:chgData name="Weifeng Xu" userId="e7aed605-a3dd-4d5a-a692-a87037af107b" providerId="ADAL" clId="{DC6547A2-CCA0-4341-80AC-B2CD8A282935}" dt="2021-08-09T01:52:08.946" v="3458" actId="47"/>
        <pc:sldMkLst>
          <pc:docMk/>
          <pc:sldMk cId="22000320" sldId="484"/>
        </pc:sldMkLst>
      </pc:sldChg>
      <pc:sldChg chg="del">
        <pc:chgData name="Weifeng Xu" userId="e7aed605-a3dd-4d5a-a692-a87037af107b" providerId="ADAL" clId="{DC6547A2-CCA0-4341-80AC-B2CD8A282935}" dt="2021-08-09T01:52:10.136" v="3461" actId="47"/>
        <pc:sldMkLst>
          <pc:docMk/>
          <pc:sldMk cId="4176315126" sldId="485"/>
        </pc:sldMkLst>
      </pc:sldChg>
      <pc:sldChg chg="del">
        <pc:chgData name="Weifeng Xu" userId="e7aed605-a3dd-4d5a-a692-a87037af107b" providerId="ADAL" clId="{DC6547A2-CCA0-4341-80AC-B2CD8A282935}" dt="2021-08-09T01:52:10.305" v="3462" actId="47"/>
        <pc:sldMkLst>
          <pc:docMk/>
          <pc:sldMk cId="2777357418" sldId="486"/>
        </pc:sldMkLst>
      </pc:sldChg>
      <pc:sldChg chg="del">
        <pc:chgData name="Weifeng Xu" userId="e7aed605-a3dd-4d5a-a692-a87037af107b" providerId="ADAL" clId="{DC6547A2-CCA0-4341-80AC-B2CD8A282935}" dt="2021-08-09T01:52:10.489" v="3463" actId="47"/>
        <pc:sldMkLst>
          <pc:docMk/>
          <pc:sldMk cId="3478959226" sldId="487"/>
        </pc:sldMkLst>
      </pc:sldChg>
      <pc:sldChg chg="del">
        <pc:chgData name="Weifeng Xu" userId="e7aed605-a3dd-4d5a-a692-a87037af107b" providerId="ADAL" clId="{DC6547A2-CCA0-4341-80AC-B2CD8A282935}" dt="2021-08-09T01:52:10.721" v="3464" actId="47"/>
        <pc:sldMkLst>
          <pc:docMk/>
          <pc:sldMk cId="884726682" sldId="488"/>
        </pc:sldMkLst>
      </pc:sldChg>
      <pc:sldChg chg="del">
        <pc:chgData name="Weifeng Xu" userId="e7aed605-a3dd-4d5a-a692-a87037af107b" providerId="ADAL" clId="{DC6547A2-CCA0-4341-80AC-B2CD8A282935}" dt="2021-08-09T01:52:11.824" v="3467" actId="47"/>
        <pc:sldMkLst>
          <pc:docMk/>
          <pc:sldMk cId="3298224472" sldId="489"/>
        </pc:sldMkLst>
      </pc:sldChg>
      <pc:sldChg chg="del">
        <pc:chgData name="Weifeng Xu" userId="e7aed605-a3dd-4d5a-a692-a87037af107b" providerId="ADAL" clId="{DC6547A2-CCA0-4341-80AC-B2CD8A282935}" dt="2021-08-09T01:52:11.990" v="3468" actId="47"/>
        <pc:sldMkLst>
          <pc:docMk/>
          <pc:sldMk cId="2317666254" sldId="490"/>
        </pc:sldMkLst>
      </pc:sldChg>
      <pc:sldChg chg="del">
        <pc:chgData name="Weifeng Xu" userId="e7aed605-a3dd-4d5a-a692-a87037af107b" providerId="ADAL" clId="{DC6547A2-CCA0-4341-80AC-B2CD8A282935}" dt="2021-08-09T01:52:14.392" v="3472" actId="47"/>
        <pc:sldMkLst>
          <pc:docMk/>
          <pc:sldMk cId="1271785275" sldId="491"/>
        </pc:sldMkLst>
      </pc:sldChg>
      <pc:sldChg chg="del">
        <pc:chgData name="Weifeng Xu" userId="e7aed605-a3dd-4d5a-a692-a87037af107b" providerId="ADAL" clId="{DC6547A2-CCA0-4341-80AC-B2CD8A282935}" dt="2021-08-09T01:52:15.459" v="3473" actId="47"/>
        <pc:sldMkLst>
          <pc:docMk/>
          <pc:sldMk cId="1287349466" sldId="492"/>
        </pc:sldMkLst>
      </pc:sldChg>
      <pc:sldChg chg="del">
        <pc:chgData name="Weifeng Xu" userId="e7aed605-a3dd-4d5a-a692-a87037af107b" providerId="ADAL" clId="{DC6547A2-CCA0-4341-80AC-B2CD8A282935}" dt="2021-08-09T01:52:15.791" v="3474" actId="47"/>
        <pc:sldMkLst>
          <pc:docMk/>
          <pc:sldMk cId="470632294" sldId="493"/>
        </pc:sldMkLst>
      </pc:sldChg>
    </pc:docChg>
  </pc:docChgLst>
  <pc:docChgLst>
    <pc:chgData name="Harleen Kaur" userId="S::id65ns02@ubalt.edu::9f7fc1d6-ab67-473f-ba46-e98f6ce2049b" providerId="AD" clId="Web-{D15A0308-9E2D-B5D0-5115-FC1CFD6F461C}"/>
    <pc:docChg chg="addSld delSld modSld addMainMaster delMainMaster">
      <pc:chgData name="Harleen Kaur" userId="S::id65ns02@ubalt.edu::9f7fc1d6-ab67-473f-ba46-e98f6ce2049b" providerId="AD" clId="Web-{D15A0308-9E2D-B5D0-5115-FC1CFD6F461C}" dt="2021-06-19T20:09:21.105" v="663"/>
      <pc:docMkLst>
        <pc:docMk/>
      </pc:docMkLst>
      <pc:sldChg chg="addSp delSp modSp del">
        <pc:chgData name="Harleen Kaur" userId="S::id65ns02@ubalt.edu::9f7fc1d6-ab67-473f-ba46-e98f6ce2049b" providerId="AD" clId="Web-{D15A0308-9E2D-B5D0-5115-FC1CFD6F461C}" dt="2021-06-19T18:06:50.632" v="9"/>
        <pc:sldMkLst>
          <pc:docMk/>
          <pc:sldMk cId="1070795342" sldId="358"/>
        </pc:sldMkLst>
        <pc:spChg chg="mod">
          <ac:chgData name="Harleen Kaur" userId="S::id65ns02@ubalt.edu::9f7fc1d6-ab67-473f-ba46-e98f6ce2049b" providerId="AD" clId="Web-{D15A0308-9E2D-B5D0-5115-FC1CFD6F461C}" dt="2021-06-19T18:06:34.710" v="7" actId="14100"/>
          <ac:spMkLst>
            <pc:docMk/>
            <pc:sldMk cId="1070795342" sldId="358"/>
            <ac:spMk id="2" creationId="{EEC65EF1-0344-4AE8-92CE-14D3F9AA47A6}"/>
          </ac:spMkLst>
        </pc:spChg>
        <pc:spChg chg="add del">
          <ac:chgData name="Harleen Kaur" userId="S::id65ns02@ubalt.edu::9f7fc1d6-ab67-473f-ba46-e98f6ce2049b" providerId="AD" clId="Web-{D15A0308-9E2D-B5D0-5115-FC1CFD6F461C}" dt="2021-06-19T18:05:55.615" v="1"/>
          <ac:spMkLst>
            <pc:docMk/>
            <pc:sldMk cId="1070795342" sldId="358"/>
            <ac:spMk id="3" creationId="{B7967FED-37B0-4C35-B9EA-B57138829F43}"/>
          </ac:spMkLst>
        </pc:spChg>
        <pc:spChg chg="add del">
          <ac:chgData name="Harleen Kaur" userId="S::id65ns02@ubalt.edu::9f7fc1d6-ab67-473f-ba46-e98f6ce2049b" providerId="AD" clId="Web-{D15A0308-9E2D-B5D0-5115-FC1CFD6F461C}" dt="2021-06-19T18:05:55.615" v="1"/>
          <ac:spMkLst>
            <pc:docMk/>
            <pc:sldMk cId="1070795342" sldId="358"/>
            <ac:spMk id="4" creationId="{F832C733-C0AD-41E3-89B7-6B0670D68ADE}"/>
          </ac:spMkLst>
        </pc:spChg>
        <pc:spChg chg="add del mod">
          <ac:chgData name="Harleen Kaur" userId="S::id65ns02@ubalt.edu::9f7fc1d6-ab67-473f-ba46-e98f6ce2049b" providerId="AD" clId="Web-{D15A0308-9E2D-B5D0-5115-FC1CFD6F461C}" dt="2021-06-19T18:06:47.507" v="8"/>
          <ac:spMkLst>
            <pc:docMk/>
            <pc:sldMk cId="1070795342" sldId="358"/>
            <ac:spMk id="5" creationId="{B7967FED-37B0-4C35-B9EA-B57138829F43}"/>
          </ac:spMkLst>
        </pc:spChg>
        <pc:spChg chg="add">
          <ac:chgData name="Harleen Kaur" userId="S::id65ns02@ubalt.edu::9f7fc1d6-ab67-473f-ba46-e98f6ce2049b" providerId="AD" clId="Web-{D15A0308-9E2D-B5D0-5115-FC1CFD6F461C}" dt="2021-06-19T18:05:58.428" v="3"/>
          <ac:spMkLst>
            <pc:docMk/>
            <pc:sldMk cId="1070795342" sldId="358"/>
            <ac:spMk id="6" creationId="{F832C733-C0AD-41E3-89B7-6B0670D68ADE}"/>
          </ac:spMkLst>
        </pc:spChg>
      </pc:sldChg>
      <pc:sldChg chg="modSp del">
        <pc:chgData name="Harleen Kaur" userId="S::id65ns02@ubalt.edu::9f7fc1d6-ab67-473f-ba46-e98f6ce2049b" providerId="AD" clId="Web-{D15A0308-9E2D-B5D0-5115-FC1CFD6F461C}" dt="2021-06-19T18:07:40.649" v="14"/>
        <pc:sldMkLst>
          <pc:docMk/>
          <pc:sldMk cId="1943206395" sldId="359"/>
        </pc:sldMkLst>
        <pc:spChg chg="mod">
          <ac:chgData name="Harleen Kaur" userId="S::id65ns02@ubalt.edu::9f7fc1d6-ab67-473f-ba46-e98f6ce2049b" providerId="AD" clId="Web-{D15A0308-9E2D-B5D0-5115-FC1CFD6F461C}" dt="2021-06-19T18:07:02.851" v="12" actId="14100"/>
          <ac:spMkLst>
            <pc:docMk/>
            <pc:sldMk cId="1943206395" sldId="359"/>
            <ac:spMk id="2" creationId="{41FA04CA-B6D6-4875-BD02-FCE4E5D9ED47}"/>
          </ac:spMkLst>
        </pc:spChg>
      </pc:sldChg>
      <pc:sldChg chg="modSp del">
        <pc:chgData name="Harleen Kaur" userId="S::id65ns02@ubalt.edu::9f7fc1d6-ab67-473f-ba46-e98f6ce2049b" providerId="AD" clId="Web-{D15A0308-9E2D-B5D0-5115-FC1CFD6F461C}" dt="2021-06-19T18:08:44.635" v="23"/>
        <pc:sldMkLst>
          <pc:docMk/>
          <pc:sldMk cId="3133509530" sldId="360"/>
        </pc:sldMkLst>
        <pc:spChg chg="mod">
          <ac:chgData name="Harleen Kaur" userId="S::id65ns02@ubalt.edu::9f7fc1d6-ab67-473f-ba46-e98f6ce2049b" providerId="AD" clId="Web-{D15A0308-9E2D-B5D0-5115-FC1CFD6F461C}" dt="2021-06-19T18:08:40.604" v="22" actId="20577"/>
          <ac:spMkLst>
            <pc:docMk/>
            <pc:sldMk cId="3133509530" sldId="360"/>
            <ac:spMk id="2" creationId="{CD4C8A1D-9782-43CA-BDC7-CF48080FB607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8:07:55.978" v="18" actId="20577"/>
        <pc:sldMkLst>
          <pc:docMk/>
          <pc:sldMk cId="518853508" sldId="361"/>
        </pc:sldMkLst>
        <pc:spChg chg="mod">
          <ac:chgData name="Harleen Kaur" userId="S::id65ns02@ubalt.edu::9f7fc1d6-ab67-473f-ba46-e98f6ce2049b" providerId="AD" clId="Web-{D15A0308-9E2D-B5D0-5115-FC1CFD6F461C}" dt="2021-06-19T18:07:49.134" v="16" actId="20577"/>
          <ac:spMkLst>
            <pc:docMk/>
            <pc:sldMk cId="518853508" sldId="361"/>
            <ac:spMk id="2" creationId="{1BADC443-AEC1-4349-BA2B-F1271D1443D2}"/>
          </ac:spMkLst>
        </pc:spChg>
        <pc:spChg chg="mod">
          <ac:chgData name="Harleen Kaur" userId="S::id65ns02@ubalt.edu::9f7fc1d6-ab67-473f-ba46-e98f6ce2049b" providerId="AD" clId="Web-{D15A0308-9E2D-B5D0-5115-FC1CFD6F461C}" dt="2021-06-19T18:07:55.978" v="18" actId="20577"/>
          <ac:spMkLst>
            <pc:docMk/>
            <pc:sldMk cId="518853508" sldId="361"/>
            <ac:spMk id="3" creationId="{A34A1836-E629-4365-826A-BA5D26CAB455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8:09:39.231" v="31" actId="1076"/>
        <pc:sldMkLst>
          <pc:docMk/>
          <pc:sldMk cId="538821336" sldId="362"/>
        </pc:sldMkLst>
        <pc:spChg chg="mod">
          <ac:chgData name="Harleen Kaur" userId="S::id65ns02@ubalt.edu::9f7fc1d6-ab67-473f-ba46-e98f6ce2049b" providerId="AD" clId="Web-{D15A0308-9E2D-B5D0-5115-FC1CFD6F461C}" dt="2021-06-19T18:09:08.667" v="30" actId="1076"/>
          <ac:spMkLst>
            <pc:docMk/>
            <pc:sldMk cId="538821336" sldId="362"/>
            <ac:spMk id="2" creationId="{CDAC64D6-9B2A-47A3-94B1-F2C20894FC86}"/>
          </ac:spMkLst>
        </pc:spChg>
        <pc:spChg chg="mod">
          <ac:chgData name="Harleen Kaur" userId="S::id65ns02@ubalt.edu::9f7fc1d6-ab67-473f-ba46-e98f6ce2049b" providerId="AD" clId="Web-{D15A0308-9E2D-B5D0-5115-FC1CFD6F461C}" dt="2021-06-19T18:09:39.231" v="31" actId="1076"/>
          <ac:spMkLst>
            <pc:docMk/>
            <pc:sldMk cId="538821336" sldId="362"/>
            <ac:spMk id="3" creationId="{7973D688-828B-456C-90AE-3673BDE8B67E}"/>
          </ac:spMkLst>
        </pc:spChg>
      </pc:sldChg>
      <pc:sldChg chg="add del">
        <pc:chgData name="Harleen Kaur" userId="S::id65ns02@ubalt.edu::9f7fc1d6-ab67-473f-ba46-e98f6ce2049b" providerId="AD" clId="Web-{D15A0308-9E2D-B5D0-5115-FC1CFD6F461C}" dt="2021-06-19T18:08:26.057" v="20"/>
        <pc:sldMkLst>
          <pc:docMk/>
          <pc:sldMk cId="1399121124" sldId="362"/>
        </pc:sldMkLst>
      </pc:sldChg>
      <pc:sldChg chg="modSp new">
        <pc:chgData name="Harleen Kaur" userId="S::id65ns02@ubalt.edu::9f7fc1d6-ab67-473f-ba46-e98f6ce2049b" providerId="AD" clId="Web-{D15A0308-9E2D-B5D0-5115-FC1CFD6F461C}" dt="2021-06-19T18:10:04.294" v="37" actId="20577"/>
        <pc:sldMkLst>
          <pc:docMk/>
          <pc:sldMk cId="522743250" sldId="363"/>
        </pc:sldMkLst>
        <pc:spChg chg="mod">
          <ac:chgData name="Harleen Kaur" userId="S::id65ns02@ubalt.edu::9f7fc1d6-ab67-473f-ba46-e98f6ce2049b" providerId="AD" clId="Web-{D15A0308-9E2D-B5D0-5115-FC1CFD6F461C}" dt="2021-06-19T18:09:57.356" v="34" actId="20577"/>
          <ac:spMkLst>
            <pc:docMk/>
            <pc:sldMk cId="522743250" sldId="363"/>
            <ac:spMk id="2" creationId="{39A2E453-E4E8-471F-8F75-D9B01E0EB6DF}"/>
          </ac:spMkLst>
        </pc:spChg>
        <pc:spChg chg="mod">
          <ac:chgData name="Harleen Kaur" userId="S::id65ns02@ubalt.edu::9f7fc1d6-ab67-473f-ba46-e98f6ce2049b" providerId="AD" clId="Web-{D15A0308-9E2D-B5D0-5115-FC1CFD6F461C}" dt="2021-06-19T18:10:04.294" v="37" actId="20577"/>
          <ac:spMkLst>
            <pc:docMk/>
            <pc:sldMk cId="522743250" sldId="363"/>
            <ac:spMk id="3" creationId="{D3743B30-0D0C-45C5-BA38-506866225904}"/>
          </ac:spMkLst>
        </pc:spChg>
      </pc:sldChg>
      <pc:sldChg chg="addSp delSp modSp new">
        <pc:chgData name="Harleen Kaur" userId="S::id65ns02@ubalt.edu::9f7fc1d6-ab67-473f-ba46-e98f6ce2049b" providerId="AD" clId="Web-{D15A0308-9E2D-B5D0-5115-FC1CFD6F461C}" dt="2021-06-19T18:11:02.374" v="51"/>
        <pc:sldMkLst>
          <pc:docMk/>
          <pc:sldMk cId="3162707779" sldId="364"/>
        </pc:sldMkLst>
        <pc:spChg chg="mod">
          <ac:chgData name="Harleen Kaur" userId="S::id65ns02@ubalt.edu::9f7fc1d6-ab67-473f-ba46-e98f6ce2049b" providerId="AD" clId="Web-{D15A0308-9E2D-B5D0-5115-FC1CFD6F461C}" dt="2021-06-19T18:10:27.638" v="40" actId="20577"/>
          <ac:spMkLst>
            <pc:docMk/>
            <pc:sldMk cId="3162707779" sldId="364"/>
            <ac:spMk id="2" creationId="{E573D979-FC5E-4F14-BA11-4A2E3D9D6151}"/>
          </ac:spMkLst>
        </pc:spChg>
        <pc:spChg chg="del">
          <ac:chgData name="Harleen Kaur" userId="S::id65ns02@ubalt.edu::9f7fc1d6-ab67-473f-ba46-e98f6ce2049b" providerId="AD" clId="Web-{D15A0308-9E2D-B5D0-5115-FC1CFD6F461C}" dt="2021-06-19T18:10:56.014" v="43"/>
          <ac:spMkLst>
            <pc:docMk/>
            <pc:sldMk cId="3162707779" sldId="364"/>
            <ac:spMk id="3" creationId="{0A425B03-F5F9-4DA1-9346-AD4C4C2B1FA2}"/>
          </ac:spMkLst>
        </pc:spChg>
        <pc:spChg chg="add mod">
          <ac:chgData name="Harleen Kaur" userId="S::id65ns02@ubalt.edu::9f7fc1d6-ab67-473f-ba46-e98f6ce2049b" providerId="AD" clId="Web-{D15A0308-9E2D-B5D0-5115-FC1CFD6F461C}" dt="2021-06-19T18:11:01.405" v="50" actId="20577"/>
          <ac:spMkLst>
            <pc:docMk/>
            <pc:sldMk cId="3162707779" sldId="364"/>
            <ac:spMk id="12" creationId="{34DE0691-8DA8-4A7D-B8BC-E5B4F9EF3ED3}"/>
          </ac:spMkLst>
        </pc:spChg>
        <pc:graphicFrameChg chg="add del">
          <ac:chgData name="Harleen Kaur" userId="S::id65ns02@ubalt.edu::9f7fc1d6-ab67-473f-ba46-e98f6ce2049b" providerId="AD" clId="Web-{D15A0308-9E2D-B5D0-5115-FC1CFD6F461C}" dt="2021-06-19T18:10:48.858" v="42"/>
          <ac:graphicFrameMkLst>
            <pc:docMk/>
            <pc:sldMk cId="3162707779" sldId="364"/>
            <ac:graphicFrameMk id="4" creationId="{15AF47D3-697D-492F-B479-28DBC0AFE37A}"/>
          </ac:graphicFrameMkLst>
        </pc:graphicFrameChg>
        <pc:graphicFrameChg chg="add">
          <ac:chgData name="Harleen Kaur" userId="S::id65ns02@ubalt.edu::9f7fc1d6-ab67-473f-ba46-e98f6ce2049b" providerId="AD" clId="Web-{D15A0308-9E2D-B5D0-5115-FC1CFD6F461C}" dt="2021-06-19T18:11:02.374" v="51"/>
          <ac:graphicFrameMkLst>
            <pc:docMk/>
            <pc:sldMk cId="3162707779" sldId="364"/>
            <ac:graphicFrameMk id="13" creationId="{15AF47D3-697D-492F-B479-28DBC0AFE37A}"/>
          </ac:graphicFrameMkLst>
        </pc:graphicFrameChg>
      </pc:sldChg>
      <pc:sldChg chg="addSp delSp modSp new">
        <pc:chgData name="Harleen Kaur" userId="S::id65ns02@ubalt.edu::9f7fc1d6-ab67-473f-ba46-e98f6ce2049b" providerId="AD" clId="Web-{D15A0308-9E2D-B5D0-5115-FC1CFD6F461C}" dt="2021-06-19T18:15:20.303" v="107" actId="14100"/>
        <pc:sldMkLst>
          <pc:docMk/>
          <pc:sldMk cId="1342763562" sldId="365"/>
        </pc:sldMkLst>
        <pc:spChg chg="mod">
          <ac:chgData name="Harleen Kaur" userId="S::id65ns02@ubalt.edu::9f7fc1d6-ab67-473f-ba46-e98f6ce2049b" providerId="AD" clId="Web-{D15A0308-9E2D-B5D0-5115-FC1CFD6F461C}" dt="2021-06-19T18:11:25.624" v="55" actId="14100"/>
          <ac:spMkLst>
            <pc:docMk/>
            <pc:sldMk cId="1342763562" sldId="365"/>
            <ac:spMk id="2" creationId="{9AC75E37-194B-43F2-9EDE-FB5F2B152E9A}"/>
          </ac:spMkLst>
        </pc:spChg>
        <pc:spChg chg="del">
          <ac:chgData name="Harleen Kaur" userId="S::id65ns02@ubalt.edu::9f7fc1d6-ab67-473f-ba46-e98f6ce2049b" providerId="AD" clId="Web-{D15A0308-9E2D-B5D0-5115-FC1CFD6F461C}" dt="2021-06-19T18:11:35.437" v="56"/>
          <ac:spMkLst>
            <pc:docMk/>
            <pc:sldMk cId="1342763562" sldId="365"/>
            <ac:spMk id="3" creationId="{FC7C7E9B-BB43-4735-BFDE-4C8B347CA9E0}"/>
          </ac:spMkLst>
        </pc:spChg>
        <pc:spChg chg="add mod">
          <ac:chgData name="Harleen Kaur" userId="S::id65ns02@ubalt.edu::9f7fc1d6-ab67-473f-ba46-e98f6ce2049b" providerId="AD" clId="Web-{D15A0308-9E2D-B5D0-5115-FC1CFD6F461C}" dt="2021-06-19T18:11:41.703" v="65" actId="20577"/>
          <ac:spMkLst>
            <pc:docMk/>
            <pc:sldMk cId="1342763562" sldId="365"/>
            <ac:spMk id="4" creationId="{DB4FD4A6-7848-4156-8B9B-13F79F315DCA}"/>
          </ac:spMkLst>
        </pc:spChg>
        <pc:spChg chg="add mod">
          <ac:chgData name="Harleen Kaur" userId="S::id65ns02@ubalt.edu::9f7fc1d6-ab67-473f-ba46-e98f6ce2049b" providerId="AD" clId="Web-{D15A0308-9E2D-B5D0-5115-FC1CFD6F461C}" dt="2021-06-19T18:12:33.282" v="79" actId="20577"/>
          <ac:spMkLst>
            <pc:docMk/>
            <pc:sldMk cId="1342763562" sldId="365"/>
            <ac:spMk id="6" creationId="{9054940D-2D85-406A-9811-DFE3A777FE23}"/>
          </ac:spMkLst>
        </pc:spChg>
        <pc:spChg chg="add mod">
          <ac:chgData name="Harleen Kaur" userId="S::id65ns02@ubalt.edu::9f7fc1d6-ab67-473f-ba46-e98f6ce2049b" providerId="AD" clId="Web-{D15A0308-9E2D-B5D0-5115-FC1CFD6F461C}" dt="2021-06-19T18:15:05.849" v="105" actId="14100"/>
          <ac:spMkLst>
            <pc:docMk/>
            <pc:sldMk cId="1342763562" sldId="365"/>
            <ac:spMk id="11" creationId="{CCD39CE8-2664-41E6-9109-A3B755D83530}"/>
          </ac:spMkLst>
        </pc:spChg>
        <pc:graphicFrameChg chg="add mod modGraphic">
          <ac:chgData name="Harleen Kaur" userId="S::id65ns02@ubalt.edu::9f7fc1d6-ab67-473f-ba46-e98f6ce2049b" providerId="AD" clId="Web-{D15A0308-9E2D-B5D0-5115-FC1CFD6F461C}" dt="2021-06-19T18:14:27.082" v="101"/>
          <ac:graphicFrameMkLst>
            <pc:docMk/>
            <pc:sldMk cId="1342763562" sldId="365"/>
            <ac:graphicFrameMk id="9" creationId="{48B2A61A-787D-4588-86E4-1DA119E0A5C5}"/>
          </ac:graphicFrameMkLst>
        </pc:graphicFrameChg>
        <pc:picChg chg="add mod">
          <ac:chgData name="Harleen Kaur" userId="S::id65ns02@ubalt.edu::9f7fc1d6-ab67-473f-ba46-e98f6ce2049b" providerId="AD" clId="Web-{D15A0308-9E2D-B5D0-5115-FC1CFD6F461C}" dt="2021-06-19T18:13:39.894" v="93" actId="1076"/>
          <ac:picMkLst>
            <pc:docMk/>
            <pc:sldMk cId="1342763562" sldId="365"/>
            <ac:picMk id="5" creationId="{C57FDE4F-B6AA-4A50-9456-21BBD4BB652E}"/>
          </ac:picMkLst>
        </pc:picChg>
        <pc:picChg chg="add del mod">
          <ac:chgData name="Harleen Kaur" userId="S::id65ns02@ubalt.edu::9f7fc1d6-ab67-473f-ba46-e98f6ce2049b" providerId="AD" clId="Web-{D15A0308-9E2D-B5D0-5115-FC1CFD6F461C}" dt="2021-06-19T18:12:24.063" v="78"/>
          <ac:picMkLst>
            <pc:docMk/>
            <pc:sldMk cId="1342763562" sldId="365"/>
            <ac:picMk id="7" creationId="{595A220F-248B-4DB6-8CC0-CBE71B95A181}"/>
          </ac:picMkLst>
        </pc:picChg>
        <pc:cxnChg chg="add mod">
          <ac:chgData name="Harleen Kaur" userId="S::id65ns02@ubalt.edu::9f7fc1d6-ab67-473f-ba46-e98f6ce2049b" providerId="AD" clId="Web-{D15A0308-9E2D-B5D0-5115-FC1CFD6F461C}" dt="2021-06-19T18:15:20.303" v="107" actId="14100"/>
          <ac:cxnSpMkLst>
            <pc:docMk/>
            <pc:sldMk cId="1342763562" sldId="365"/>
            <ac:cxnSpMk id="10" creationId="{BBAEA51B-6F3D-4F5E-A62E-3A608A8BEE73}"/>
          </ac:cxnSpMkLst>
        </pc:cxnChg>
      </pc:sldChg>
      <pc:sldChg chg="addSp delSp modSp new">
        <pc:chgData name="Harleen Kaur" userId="S::id65ns02@ubalt.edu::9f7fc1d6-ab67-473f-ba46-e98f6ce2049b" providerId="AD" clId="Web-{D15A0308-9E2D-B5D0-5115-FC1CFD6F461C}" dt="2021-06-19T18:16:20.726" v="123"/>
        <pc:sldMkLst>
          <pc:docMk/>
          <pc:sldMk cId="2149956382" sldId="366"/>
        </pc:sldMkLst>
        <pc:spChg chg="mod">
          <ac:chgData name="Harleen Kaur" userId="S::id65ns02@ubalt.edu::9f7fc1d6-ab67-473f-ba46-e98f6ce2049b" providerId="AD" clId="Web-{D15A0308-9E2D-B5D0-5115-FC1CFD6F461C}" dt="2021-06-19T18:15:53.632" v="113" actId="20577"/>
          <ac:spMkLst>
            <pc:docMk/>
            <pc:sldMk cId="2149956382" sldId="366"/>
            <ac:spMk id="2" creationId="{ECA1FC51-A31D-427B-B0EB-6BF0F4BBE601}"/>
          </ac:spMkLst>
        </pc:spChg>
        <pc:spChg chg="del">
          <ac:chgData name="Harleen Kaur" userId="S::id65ns02@ubalt.edu::9f7fc1d6-ab67-473f-ba46-e98f6ce2049b" providerId="AD" clId="Web-{D15A0308-9E2D-B5D0-5115-FC1CFD6F461C}" dt="2021-06-19T18:15:57.788" v="114"/>
          <ac:spMkLst>
            <pc:docMk/>
            <pc:sldMk cId="2149956382" sldId="366"/>
            <ac:spMk id="3" creationId="{65DA09F7-FA31-446B-9233-554AA94FA0ED}"/>
          </ac:spMkLst>
        </pc:spChg>
        <pc:spChg chg="add mod">
          <ac:chgData name="Harleen Kaur" userId="S::id65ns02@ubalt.edu::9f7fc1d6-ab67-473f-ba46-e98f6ce2049b" providerId="AD" clId="Web-{D15A0308-9E2D-B5D0-5115-FC1CFD6F461C}" dt="2021-06-19T18:16:12.492" v="122" actId="20577"/>
          <ac:spMkLst>
            <pc:docMk/>
            <pc:sldMk cId="2149956382" sldId="366"/>
            <ac:spMk id="4" creationId="{5B77E76E-946B-48B6-BDA8-7144B0B233FA}"/>
          </ac:spMkLst>
        </pc:spChg>
        <pc:graphicFrameChg chg="add mod">
          <ac:chgData name="Harleen Kaur" userId="S::id65ns02@ubalt.edu::9f7fc1d6-ab67-473f-ba46-e98f6ce2049b" providerId="AD" clId="Web-{D15A0308-9E2D-B5D0-5115-FC1CFD6F461C}" dt="2021-06-19T18:16:20.726" v="123"/>
          <ac:graphicFrameMkLst>
            <pc:docMk/>
            <pc:sldMk cId="2149956382" sldId="366"/>
            <ac:graphicFrameMk id="6" creationId="{C4E0727F-4394-4C49-A350-75B601DC7E8D}"/>
          </ac:graphicFrameMkLst>
        </pc:graphicFrameChg>
      </pc:sldChg>
      <pc:sldChg chg="addSp delSp modSp new">
        <pc:chgData name="Harleen Kaur" userId="S::id65ns02@ubalt.edu::9f7fc1d6-ab67-473f-ba46-e98f6ce2049b" providerId="AD" clId="Web-{D15A0308-9E2D-B5D0-5115-FC1CFD6F461C}" dt="2021-06-19T19:33:32.127" v="131" actId="14100"/>
        <pc:sldMkLst>
          <pc:docMk/>
          <pc:sldMk cId="1428798357" sldId="367"/>
        </pc:sldMkLst>
        <pc:spChg chg="mod">
          <ac:chgData name="Harleen Kaur" userId="S::id65ns02@ubalt.edu::9f7fc1d6-ab67-473f-ba46-e98f6ce2049b" providerId="AD" clId="Web-{D15A0308-9E2D-B5D0-5115-FC1CFD6F461C}" dt="2021-06-19T19:33:02.064" v="124" actId="20577"/>
          <ac:spMkLst>
            <pc:docMk/>
            <pc:sldMk cId="1428798357" sldId="367"/>
            <ac:spMk id="2" creationId="{45FE1260-6BF2-432E-96BE-D6DE018DBB31}"/>
          </ac:spMkLst>
        </pc:spChg>
        <pc:spChg chg="del">
          <ac:chgData name="Harleen Kaur" userId="S::id65ns02@ubalt.edu::9f7fc1d6-ab67-473f-ba46-e98f6ce2049b" providerId="AD" clId="Web-{D15A0308-9E2D-B5D0-5115-FC1CFD6F461C}" dt="2021-06-19T19:33:09.564" v="125"/>
          <ac:spMkLst>
            <pc:docMk/>
            <pc:sldMk cId="1428798357" sldId="367"/>
            <ac:spMk id="3" creationId="{44D9FFAE-D3A7-4333-A1DE-ABFBE2E21E37}"/>
          </ac:spMkLst>
        </pc:spChg>
        <pc:spChg chg="add mod">
          <ac:chgData name="Harleen Kaur" userId="S::id65ns02@ubalt.edu::9f7fc1d6-ab67-473f-ba46-e98f6ce2049b" providerId="AD" clId="Web-{D15A0308-9E2D-B5D0-5115-FC1CFD6F461C}" dt="2021-06-19T19:33:15.033" v="127" actId="20577"/>
          <ac:spMkLst>
            <pc:docMk/>
            <pc:sldMk cId="1428798357" sldId="367"/>
            <ac:spMk id="4" creationId="{12166AD0-6983-4B7B-8632-B8AF11F558D0}"/>
          </ac:spMkLst>
        </pc:spChg>
        <pc:picChg chg="add mod">
          <ac:chgData name="Harleen Kaur" userId="S::id65ns02@ubalt.edu::9f7fc1d6-ab67-473f-ba46-e98f6ce2049b" providerId="AD" clId="Web-{D15A0308-9E2D-B5D0-5115-FC1CFD6F461C}" dt="2021-06-19T19:33:32.127" v="131" actId="14100"/>
          <ac:picMkLst>
            <pc:docMk/>
            <pc:sldMk cId="1428798357" sldId="367"/>
            <ac:picMk id="5" creationId="{D4D3C86A-CDC5-4C2E-A801-DF420DF690D0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35:10.614" v="153" actId="14100"/>
        <pc:sldMkLst>
          <pc:docMk/>
          <pc:sldMk cId="4049505772" sldId="368"/>
        </pc:sldMkLst>
        <pc:spChg chg="mod">
          <ac:chgData name="Harleen Kaur" userId="S::id65ns02@ubalt.edu::9f7fc1d6-ab67-473f-ba46-e98f6ce2049b" providerId="AD" clId="Web-{D15A0308-9E2D-B5D0-5115-FC1CFD6F461C}" dt="2021-06-19T19:34:57.036" v="149"/>
          <ac:spMkLst>
            <pc:docMk/>
            <pc:sldMk cId="4049505772" sldId="368"/>
            <ac:spMk id="2" creationId="{888604AC-4270-4045-8A96-75470D5B02F8}"/>
          </ac:spMkLst>
        </pc:spChg>
        <pc:spChg chg="del">
          <ac:chgData name="Harleen Kaur" userId="S::id65ns02@ubalt.edu::9f7fc1d6-ab67-473f-ba46-e98f6ce2049b" providerId="AD" clId="Web-{D15A0308-9E2D-B5D0-5115-FC1CFD6F461C}" dt="2021-06-19T19:33:52.909" v="132"/>
          <ac:spMkLst>
            <pc:docMk/>
            <pc:sldMk cId="4049505772" sldId="368"/>
            <ac:spMk id="3" creationId="{925F47E4-CB50-44E1-B45E-DBB249A9114E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34:57.036" v="149"/>
          <ac:spMkLst>
            <pc:docMk/>
            <pc:sldMk cId="4049505772" sldId="368"/>
            <ac:spMk id="4" creationId="{EF2D4F59-C6AC-4D79-A678-C6E469E6B187}"/>
          </ac:spMkLst>
        </pc:spChg>
        <pc:spChg chg="add mod">
          <ac:chgData name="Harleen Kaur" userId="S::id65ns02@ubalt.edu::9f7fc1d6-ab67-473f-ba46-e98f6ce2049b" providerId="AD" clId="Web-{D15A0308-9E2D-B5D0-5115-FC1CFD6F461C}" dt="2021-06-19T19:34:57.036" v="149"/>
          <ac:spMkLst>
            <pc:docMk/>
            <pc:sldMk cId="4049505772" sldId="368"/>
            <ac:spMk id="6" creationId="{7146E931-71FA-4CDB-B4D0-B3048083FED5}"/>
          </ac:spMkLst>
        </pc:spChg>
        <pc:spChg chg="add del">
          <ac:chgData name="Harleen Kaur" userId="S::id65ns02@ubalt.edu::9f7fc1d6-ab67-473f-ba46-e98f6ce2049b" providerId="AD" clId="Web-{D15A0308-9E2D-B5D0-5115-FC1CFD6F461C}" dt="2021-06-19T19:34:57.036" v="148"/>
          <ac:spMkLst>
            <pc:docMk/>
            <pc:sldMk cId="4049505772" sldId="368"/>
            <ac:spMk id="11" creationId="{EC7FF834-B204-4967-8D47-8BB36EAF0EF5}"/>
          </ac:spMkLst>
        </pc:spChg>
        <pc:spChg chg="add del">
          <ac:chgData name="Harleen Kaur" userId="S::id65ns02@ubalt.edu::9f7fc1d6-ab67-473f-ba46-e98f6ce2049b" providerId="AD" clId="Web-{D15A0308-9E2D-B5D0-5115-FC1CFD6F461C}" dt="2021-06-19T19:34:57.036" v="148"/>
          <ac:spMkLst>
            <pc:docMk/>
            <pc:sldMk cId="4049505772" sldId="368"/>
            <ac:spMk id="13" creationId="{F780A22D-61EA-43E3-BD94-3E39CF902160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35:10.614" v="153" actId="14100"/>
          <ac:picMkLst>
            <pc:docMk/>
            <pc:sldMk cId="4049505772" sldId="368"/>
            <ac:picMk id="5" creationId="{652671C6-81AA-4133-AB21-2331A5F50BD9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35:46.615" v="165"/>
        <pc:sldMkLst>
          <pc:docMk/>
          <pc:sldMk cId="3707274105" sldId="369"/>
        </pc:sldMkLst>
        <pc:spChg chg="mod">
          <ac:chgData name="Harleen Kaur" userId="S::id65ns02@ubalt.edu::9f7fc1d6-ab67-473f-ba46-e98f6ce2049b" providerId="AD" clId="Web-{D15A0308-9E2D-B5D0-5115-FC1CFD6F461C}" dt="2021-06-19T19:35:46.615" v="165"/>
          <ac:spMkLst>
            <pc:docMk/>
            <pc:sldMk cId="3707274105" sldId="369"/>
            <ac:spMk id="2" creationId="{66238226-4C41-496F-B949-5452DD8516F6}"/>
          </ac:spMkLst>
        </pc:spChg>
        <pc:spChg chg="del">
          <ac:chgData name="Harleen Kaur" userId="S::id65ns02@ubalt.edu::9f7fc1d6-ab67-473f-ba46-e98f6ce2049b" providerId="AD" clId="Web-{D15A0308-9E2D-B5D0-5115-FC1CFD6F461C}" dt="2021-06-19T19:35:31.427" v="154"/>
          <ac:spMkLst>
            <pc:docMk/>
            <pc:sldMk cId="3707274105" sldId="369"/>
            <ac:spMk id="3" creationId="{12E85DE2-AADE-4040-9930-0A354AF9DDA2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35:46.615" v="165"/>
          <ac:spMkLst>
            <pc:docMk/>
            <pc:sldMk cId="3707274105" sldId="369"/>
            <ac:spMk id="4" creationId="{06CDAD7B-F8B4-4F03-9785-5D604D0933D4}"/>
          </ac:spMkLst>
        </pc:spChg>
        <pc:spChg chg="add">
          <ac:chgData name="Harleen Kaur" userId="S::id65ns02@ubalt.edu::9f7fc1d6-ab67-473f-ba46-e98f6ce2049b" providerId="AD" clId="Web-{D15A0308-9E2D-B5D0-5115-FC1CFD6F461C}" dt="2021-06-19T19:35:46.615" v="165"/>
          <ac:spMkLst>
            <pc:docMk/>
            <pc:sldMk cId="3707274105" sldId="369"/>
            <ac:spMk id="10" creationId="{D4771268-CB57-404A-9271-370EB28F6090}"/>
          </ac:spMkLst>
        </pc:spChg>
        <pc:picChg chg="add mod">
          <ac:chgData name="Harleen Kaur" userId="S::id65ns02@ubalt.edu::9f7fc1d6-ab67-473f-ba46-e98f6ce2049b" providerId="AD" clId="Web-{D15A0308-9E2D-B5D0-5115-FC1CFD6F461C}" dt="2021-06-19T19:35:46.615" v="165"/>
          <ac:picMkLst>
            <pc:docMk/>
            <pc:sldMk cId="3707274105" sldId="369"/>
            <ac:picMk id="5" creationId="{CA9416F5-C85C-46A8-AD7E-A82753EC269B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38:22.603" v="198" actId="20577"/>
        <pc:sldMkLst>
          <pc:docMk/>
          <pc:sldMk cId="463297845" sldId="370"/>
        </pc:sldMkLst>
        <pc:spChg chg="mod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2" creationId="{92608738-9902-45DE-9B66-CE73B19061FA}"/>
          </ac:spMkLst>
        </pc:spChg>
        <pc:spChg chg="del">
          <ac:chgData name="Harleen Kaur" userId="S::id65ns02@ubalt.edu::9f7fc1d6-ab67-473f-ba46-e98f6ce2049b" providerId="AD" clId="Web-{D15A0308-9E2D-B5D0-5115-FC1CFD6F461C}" dt="2021-06-19T19:36:30.554" v="174"/>
          <ac:spMkLst>
            <pc:docMk/>
            <pc:sldMk cId="463297845" sldId="370"/>
            <ac:spMk id="3" creationId="{3886CA9C-8636-468A-9830-D5A48515DE2C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4" creationId="{944D9FB5-A350-4B17-96F1-23506D0DBCA1}"/>
          </ac:spMkLst>
        </pc:spChg>
        <pc:spChg chg="add mod">
          <ac:chgData name="Harleen Kaur" userId="S::id65ns02@ubalt.edu::9f7fc1d6-ab67-473f-ba46-e98f6ce2049b" providerId="AD" clId="Web-{D15A0308-9E2D-B5D0-5115-FC1CFD6F461C}" dt="2021-06-19T19:38:22.603" v="198" actId="20577"/>
          <ac:spMkLst>
            <pc:docMk/>
            <pc:sldMk cId="463297845" sldId="370"/>
            <ac:spMk id="6" creationId="{05DB83A8-14F3-433F-8906-206E33E94484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0" creationId="{017517EF-BD4D-4055-BDB4-A322C53568AD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2" creationId="{0ADDB668-2CA4-4D2B-9C34-3487CA330BA8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4" creationId="{2568BC19-F052-4108-93E1-6A3D1DEC072F}"/>
          </ac:spMkLst>
        </pc:spChg>
        <pc:spChg chg="add del">
          <ac:chgData name="Harleen Kaur" userId="S::id65ns02@ubalt.edu::9f7fc1d6-ab67-473f-ba46-e98f6ce2049b" providerId="AD" clId="Web-{D15A0308-9E2D-B5D0-5115-FC1CFD6F461C}" dt="2021-06-19T19:37:16.133" v="183"/>
          <ac:spMkLst>
            <pc:docMk/>
            <pc:sldMk cId="463297845" sldId="370"/>
            <ac:spMk id="16" creationId="{D5FD337D-4D6B-4C8B-B6F5-121097E09881}"/>
          </ac:spMkLst>
        </pc:spChg>
        <pc:picChg chg="add mod">
          <ac:chgData name="Harleen Kaur" userId="S::id65ns02@ubalt.edu::9f7fc1d6-ab67-473f-ba46-e98f6ce2049b" providerId="AD" clId="Web-{D15A0308-9E2D-B5D0-5115-FC1CFD6F461C}" dt="2021-06-19T19:37:51.602" v="188" actId="1076"/>
          <ac:picMkLst>
            <pc:docMk/>
            <pc:sldMk cId="463297845" sldId="370"/>
            <ac:picMk id="5" creationId="{A8D1ED94-2A4D-49B4-8F93-DDC78C1D6F9C}"/>
          </ac:picMkLst>
        </pc:picChg>
      </pc:sldChg>
      <pc:sldChg chg="modSp new">
        <pc:chgData name="Harleen Kaur" userId="S::id65ns02@ubalt.edu::9f7fc1d6-ab67-473f-ba46-e98f6ce2049b" providerId="AD" clId="Web-{D15A0308-9E2D-B5D0-5115-FC1CFD6F461C}" dt="2021-06-19T19:38:43.041" v="201" actId="20577"/>
        <pc:sldMkLst>
          <pc:docMk/>
          <pc:sldMk cId="957894643" sldId="371"/>
        </pc:sldMkLst>
        <pc:spChg chg="mod">
          <ac:chgData name="Harleen Kaur" userId="S::id65ns02@ubalt.edu::9f7fc1d6-ab67-473f-ba46-e98f6ce2049b" providerId="AD" clId="Web-{D15A0308-9E2D-B5D0-5115-FC1CFD6F461C}" dt="2021-06-19T19:38:35.150" v="199" actId="20577"/>
          <ac:spMkLst>
            <pc:docMk/>
            <pc:sldMk cId="957894643" sldId="371"/>
            <ac:spMk id="2" creationId="{9D6288E1-B609-4571-A92E-47E4B93B25CE}"/>
          </ac:spMkLst>
        </pc:spChg>
        <pc:spChg chg="mod">
          <ac:chgData name="Harleen Kaur" userId="S::id65ns02@ubalt.edu::9f7fc1d6-ab67-473f-ba46-e98f6ce2049b" providerId="AD" clId="Web-{D15A0308-9E2D-B5D0-5115-FC1CFD6F461C}" dt="2021-06-19T19:38:43.041" v="201" actId="20577"/>
          <ac:spMkLst>
            <pc:docMk/>
            <pc:sldMk cId="957894643" sldId="371"/>
            <ac:spMk id="3" creationId="{589E4713-9D30-4452-96B1-AB55C357742A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9:39:02.417" v="204" actId="20577"/>
        <pc:sldMkLst>
          <pc:docMk/>
          <pc:sldMk cId="376485367" sldId="372"/>
        </pc:sldMkLst>
        <pc:spChg chg="mod">
          <ac:chgData name="Harleen Kaur" userId="S::id65ns02@ubalt.edu::9f7fc1d6-ab67-473f-ba46-e98f6ce2049b" providerId="AD" clId="Web-{D15A0308-9E2D-B5D0-5115-FC1CFD6F461C}" dt="2021-06-19T19:38:54.666" v="202" actId="20577"/>
          <ac:spMkLst>
            <pc:docMk/>
            <pc:sldMk cId="376485367" sldId="372"/>
            <ac:spMk id="2" creationId="{D85C45B6-FDB7-4059-B395-72F21A511C54}"/>
          </ac:spMkLst>
        </pc:spChg>
        <pc:spChg chg="mod">
          <ac:chgData name="Harleen Kaur" userId="S::id65ns02@ubalt.edu::9f7fc1d6-ab67-473f-ba46-e98f6ce2049b" providerId="AD" clId="Web-{D15A0308-9E2D-B5D0-5115-FC1CFD6F461C}" dt="2021-06-19T19:39:02.417" v="204" actId="20577"/>
          <ac:spMkLst>
            <pc:docMk/>
            <pc:sldMk cId="376485367" sldId="372"/>
            <ac:spMk id="3" creationId="{E38BAB95-8CCA-4158-9973-DC350EBE8120}"/>
          </ac:spMkLst>
        </pc:spChg>
      </pc:sldChg>
      <pc:sldChg chg="addSp delSp modSp new">
        <pc:chgData name="Harleen Kaur" userId="S::id65ns02@ubalt.edu::9f7fc1d6-ab67-473f-ba46-e98f6ce2049b" providerId="AD" clId="Web-{D15A0308-9E2D-B5D0-5115-FC1CFD6F461C}" dt="2021-06-19T19:41:29.376" v="230" actId="1076"/>
        <pc:sldMkLst>
          <pc:docMk/>
          <pc:sldMk cId="3468930998" sldId="373"/>
        </pc:sldMkLst>
        <pc:spChg chg="del mod">
          <ac:chgData name="Harleen Kaur" userId="S::id65ns02@ubalt.edu::9f7fc1d6-ab67-473f-ba46-e98f6ce2049b" providerId="AD" clId="Web-{D15A0308-9E2D-B5D0-5115-FC1CFD6F461C}" dt="2021-06-19T19:40:33.874" v="216"/>
          <ac:spMkLst>
            <pc:docMk/>
            <pc:sldMk cId="3468930998" sldId="373"/>
            <ac:spMk id="2" creationId="{44718019-31F5-4F71-9F1C-3105E3746E5D}"/>
          </ac:spMkLst>
        </pc:spChg>
        <pc:spChg chg="del">
          <ac:chgData name="Harleen Kaur" userId="S::id65ns02@ubalt.edu::9f7fc1d6-ab67-473f-ba46-e98f6ce2049b" providerId="AD" clId="Web-{D15A0308-9E2D-B5D0-5115-FC1CFD6F461C}" dt="2021-06-19T19:39:29.308" v="206"/>
          <ac:spMkLst>
            <pc:docMk/>
            <pc:sldMk cId="3468930998" sldId="373"/>
            <ac:spMk id="3" creationId="{2D19E211-72DA-4A67-95D3-490426AB1283}"/>
          </ac:spMkLst>
        </pc:spChg>
        <pc:spChg chg="add mod">
          <ac:chgData name="Harleen Kaur" userId="S::id65ns02@ubalt.edu::9f7fc1d6-ab67-473f-ba46-e98f6ce2049b" providerId="AD" clId="Web-{D15A0308-9E2D-B5D0-5115-FC1CFD6F461C}" dt="2021-06-19T19:39:33.292" v="208" actId="20577"/>
          <ac:spMkLst>
            <pc:docMk/>
            <pc:sldMk cId="3468930998" sldId="373"/>
            <ac:spMk id="4" creationId="{D172A48D-51A8-4B09-A584-12862AB2B7D2}"/>
          </ac:spMkLst>
        </pc:spChg>
        <pc:spChg chg="add mod">
          <ac:chgData name="Harleen Kaur" userId="S::id65ns02@ubalt.edu::9f7fc1d6-ab67-473f-ba46-e98f6ce2049b" providerId="AD" clId="Web-{D15A0308-9E2D-B5D0-5115-FC1CFD6F461C}" dt="2021-06-19T19:40:42.781" v="217" actId="20577"/>
          <ac:spMkLst>
            <pc:docMk/>
            <pc:sldMk cId="3468930998" sldId="373"/>
            <ac:spMk id="7" creationId="{3D5EB600-3DA7-4516-BD2A-E4349DC4CD7B}"/>
          </ac:spMkLst>
        </pc:spChg>
        <pc:spChg chg="add mod">
          <ac:chgData name="Harleen Kaur" userId="S::id65ns02@ubalt.edu::9f7fc1d6-ab67-473f-ba46-e98f6ce2049b" providerId="AD" clId="Web-{D15A0308-9E2D-B5D0-5115-FC1CFD6F461C}" dt="2021-06-19T19:41:16.860" v="229" actId="14100"/>
          <ac:spMkLst>
            <pc:docMk/>
            <pc:sldMk cId="3468930998" sldId="373"/>
            <ac:spMk id="8" creationId="{8C9E3E85-F0FC-4E7F-8629-ED845C4C2103}"/>
          </ac:spMkLst>
        </pc:spChg>
        <pc:picChg chg="add mod">
          <ac:chgData name="Harleen Kaur" userId="S::id65ns02@ubalt.edu::9f7fc1d6-ab67-473f-ba46-e98f6ce2049b" providerId="AD" clId="Web-{D15A0308-9E2D-B5D0-5115-FC1CFD6F461C}" dt="2021-06-19T19:41:29.376" v="230" actId="1076"/>
          <ac:picMkLst>
            <pc:docMk/>
            <pc:sldMk cId="3468930998" sldId="373"/>
            <ac:picMk id="5" creationId="{171E1CF9-1565-4B93-BA78-6CE2C2713D70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43:42.551" v="254" actId="14100"/>
        <pc:sldMkLst>
          <pc:docMk/>
          <pc:sldMk cId="89896237" sldId="374"/>
        </pc:sldMkLst>
        <pc:spChg chg="mod">
          <ac:chgData name="Harleen Kaur" userId="S::id65ns02@ubalt.edu::9f7fc1d6-ab67-473f-ba46-e98f6ce2049b" providerId="AD" clId="Web-{D15A0308-9E2D-B5D0-5115-FC1CFD6F461C}" dt="2021-06-19T19:43:22.769" v="249"/>
          <ac:spMkLst>
            <pc:docMk/>
            <pc:sldMk cId="89896237" sldId="374"/>
            <ac:spMk id="2" creationId="{1C122600-D499-42A9-B5D5-52C0C678291E}"/>
          </ac:spMkLst>
        </pc:spChg>
        <pc:spChg chg="del">
          <ac:chgData name="Harleen Kaur" userId="S::id65ns02@ubalt.edu::9f7fc1d6-ab67-473f-ba46-e98f6ce2049b" providerId="AD" clId="Web-{D15A0308-9E2D-B5D0-5115-FC1CFD6F461C}" dt="2021-06-19T19:42:13.252" v="232"/>
          <ac:spMkLst>
            <pc:docMk/>
            <pc:sldMk cId="89896237" sldId="374"/>
            <ac:spMk id="3" creationId="{38103557-928A-4B6C-BCF2-AC7B6AC2E199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43:22.769" v="249"/>
          <ac:spMkLst>
            <pc:docMk/>
            <pc:sldMk cId="89896237" sldId="374"/>
            <ac:spMk id="4" creationId="{BD1A6098-6270-43BE-9FA2-B3D664EA4D72}"/>
          </ac:spMkLst>
        </pc:spChg>
        <pc:spChg chg="add mod">
          <ac:chgData name="Harleen Kaur" userId="S::id65ns02@ubalt.edu::9f7fc1d6-ab67-473f-ba46-e98f6ce2049b" providerId="AD" clId="Web-{D15A0308-9E2D-B5D0-5115-FC1CFD6F461C}" dt="2021-06-19T19:43:35.520" v="253" actId="20577"/>
          <ac:spMkLst>
            <pc:docMk/>
            <pc:sldMk cId="89896237" sldId="374"/>
            <ac:spMk id="6" creationId="{DBCCE3BB-6E29-41BD-9796-17F745A3DD1F}"/>
          </ac:spMkLst>
        </pc:spChg>
        <pc:spChg chg="add">
          <ac:chgData name="Harleen Kaur" userId="S::id65ns02@ubalt.edu::9f7fc1d6-ab67-473f-ba46-e98f6ce2049b" providerId="AD" clId="Web-{D15A0308-9E2D-B5D0-5115-FC1CFD6F461C}" dt="2021-06-19T19:43:22.769" v="249"/>
          <ac:spMkLst>
            <pc:docMk/>
            <pc:sldMk cId="89896237" sldId="374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43:42.551" v="254" actId="14100"/>
          <ac:picMkLst>
            <pc:docMk/>
            <pc:sldMk cId="89896237" sldId="374"/>
            <ac:picMk id="5" creationId="{A61FAE3A-A07E-4071-9072-A742DD73DD14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19:45:08.553" v="276" actId="1076"/>
        <pc:sldMkLst>
          <pc:docMk/>
          <pc:sldMk cId="48899272" sldId="375"/>
        </pc:sldMkLst>
        <pc:spChg chg="mod">
          <ac:chgData name="Harleen Kaur" userId="S::id65ns02@ubalt.edu::9f7fc1d6-ab67-473f-ba46-e98f6ce2049b" providerId="AD" clId="Web-{D15A0308-9E2D-B5D0-5115-FC1CFD6F461C}" dt="2021-06-19T19:44:01.551" v="255" actId="20577"/>
          <ac:spMkLst>
            <pc:docMk/>
            <pc:sldMk cId="48899272" sldId="375"/>
            <ac:spMk id="2" creationId="{7EA31DBF-E920-4931-986F-A6AE4D477D42}"/>
          </ac:spMkLst>
        </pc:spChg>
        <pc:spChg chg="del">
          <ac:chgData name="Harleen Kaur" userId="S::id65ns02@ubalt.edu::9f7fc1d6-ab67-473f-ba46-e98f6ce2049b" providerId="AD" clId="Web-{D15A0308-9E2D-B5D0-5115-FC1CFD6F461C}" dt="2021-06-19T19:44:10.958" v="256"/>
          <ac:spMkLst>
            <pc:docMk/>
            <pc:sldMk cId="48899272" sldId="375"/>
            <ac:spMk id="3" creationId="{0C9B0AA7-90EB-415E-85E7-58236651BAAE}"/>
          </ac:spMkLst>
        </pc:spChg>
        <pc:spChg chg="add mod">
          <ac:chgData name="Harleen Kaur" userId="S::id65ns02@ubalt.edu::9f7fc1d6-ab67-473f-ba46-e98f6ce2049b" providerId="AD" clId="Web-{D15A0308-9E2D-B5D0-5115-FC1CFD6F461C}" dt="2021-06-19T19:44:16.192" v="259" actId="20577"/>
          <ac:spMkLst>
            <pc:docMk/>
            <pc:sldMk cId="48899272" sldId="375"/>
            <ac:spMk id="4" creationId="{2830026C-0165-4CD0-8238-95F77BD1490A}"/>
          </ac:spMkLst>
        </pc:spChg>
        <pc:spChg chg="add mod">
          <ac:chgData name="Harleen Kaur" userId="S::id65ns02@ubalt.edu::9f7fc1d6-ab67-473f-ba46-e98f6ce2049b" providerId="AD" clId="Web-{D15A0308-9E2D-B5D0-5115-FC1CFD6F461C}" dt="2021-06-19T19:44:31.037" v="266" actId="20577"/>
          <ac:spMkLst>
            <pc:docMk/>
            <pc:sldMk cId="48899272" sldId="375"/>
            <ac:spMk id="6" creationId="{BFF0E8F2-D152-4B29-9298-7A4DB3142C2B}"/>
          </ac:spMkLst>
        </pc:spChg>
        <pc:spChg chg="add mod">
          <ac:chgData name="Harleen Kaur" userId="S::id65ns02@ubalt.edu::9f7fc1d6-ab67-473f-ba46-e98f6ce2049b" providerId="AD" clId="Web-{D15A0308-9E2D-B5D0-5115-FC1CFD6F461C}" dt="2021-06-19T19:45:08.553" v="276" actId="1076"/>
          <ac:spMkLst>
            <pc:docMk/>
            <pc:sldMk cId="48899272" sldId="375"/>
            <ac:spMk id="8" creationId="{0F2601C5-6FED-4EC2-9874-8937DB6D58E0}"/>
          </ac:spMkLst>
        </pc:spChg>
        <pc:picChg chg="add mod">
          <ac:chgData name="Harleen Kaur" userId="S::id65ns02@ubalt.edu::9f7fc1d6-ab67-473f-ba46-e98f6ce2049b" providerId="AD" clId="Web-{D15A0308-9E2D-B5D0-5115-FC1CFD6F461C}" dt="2021-06-19T19:44:22.302" v="262" actId="14100"/>
          <ac:picMkLst>
            <pc:docMk/>
            <pc:sldMk cId="48899272" sldId="375"/>
            <ac:picMk id="5" creationId="{981F6A18-4391-46DD-B668-C1F50FFC921D}"/>
          </ac:picMkLst>
        </pc:picChg>
        <pc:picChg chg="add mod">
          <ac:chgData name="Harleen Kaur" userId="S::id65ns02@ubalt.edu::9f7fc1d6-ab67-473f-ba46-e98f6ce2049b" providerId="AD" clId="Web-{D15A0308-9E2D-B5D0-5115-FC1CFD6F461C}" dt="2021-06-19T19:44:40.959" v="269" actId="14100"/>
          <ac:picMkLst>
            <pc:docMk/>
            <pc:sldMk cId="48899272" sldId="375"/>
            <ac:picMk id="7" creationId="{3D29D746-B18F-4C6E-9CD1-7C4C4146D969}"/>
          </ac:picMkLst>
        </pc:picChg>
      </pc:sldChg>
      <pc:sldChg chg="modSp new del">
        <pc:chgData name="Harleen Kaur" userId="S::id65ns02@ubalt.edu::9f7fc1d6-ab67-473f-ba46-e98f6ce2049b" providerId="AD" clId="Web-{D15A0308-9E2D-B5D0-5115-FC1CFD6F461C}" dt="2021-06-19T19:46:46.274" v="298"/>
        <pc:sldMkLst>
          <pc:docMk/>
          <pc:sldMk cId="1718189075" sldId="376"/>
        </pc:sldMkLst>
        <pc:spChg chg="mod">
          <ac:chgData name="Harleen Kaur" userId="S::id65ns02@ubalt.edu::9f7fc1d6-ab67-473f-ba46-e98f6ce2049b" providerId="AD" clId="Web-{D15A0308-9E2D-B5D0-5115-FC1CFD6F461C}" dt="2021-06-19T19:46:28.336" v="297" actId="20577"/>
          <ac:spMkLst>
            <pc:docMk/>
            <pc:sldMk cId="1718189075" sldId="376"/>
            <ac:spMk id="2" creationId="{15249E3A-DB2F-4F71-A84E-8528C54B00BC}"/>
          </ac:spMkLst>
        </pc:spChg>
      </pc:sldChg>
      <pc:sldChg chg="addSp delSp modSp new mod setBg">
        <pc:chgData name="Harleen Kaur" userId="S::id65ns02@ubalt.edu::9f7fc1d6-ab67-473f-ba46-e98f6ce2049b" providerId="AD" clId="Web-{D15A0308-9E2D-B5D0-5115-FC1CFD6F461C}" dt="2021-06-19T19:48:15.589" v="331" actId="1076"/>
        <pc:sldMkLst>
          <pc:docMk/>
          <pc:sldMk cId="1561551950" sldId="377"/>
        </pc:sldMkLst>
        <pc:spChg chg="mod">
          <ac:chgData name="Harleen Kaur" userId="S::id65ns02@ubalt.edu::9f7fc1d6-ab67-473f-ba46-e98f6ce2049b" providerId="AD" clId="Web-{D15A0308-9E2D-B5D0-5115-FC1CFD6F461C}" dt="2021-06-19T19:47:37.854" v="321"/>
          <ac:spMkLst>
            <pc:docMk/>
            <pc:sldMk cId="1561551950" sldId="377"/>
            <ac:spMk id="2" creationId="{4B6BA77E-EC5A-4C18-8E36-25D186B7C149}"/>
          </ac:spMkLst>
        </pc:spChg>
        <pc:spChg chg="del">
          <ac:chgData name="Harleen Kaur" userId="S::id65ns02@ubalt.edu::9f7fc1d6-ab67-473f-ba46-e98f6ce2049b" providerId="AD" clId="Web-{D15A0308-9E2D-B5D0-5115-FC1CFD6F461C}" dt="2021-06-19T19:47:06.244" v="313"/>
          <ac:spMkLst>
            <pc:docMk/>
            <pc:sldMk cId="1561551950" sldId="377"/>
            <ac:spMk id="3" creationId="{CA760E77-C172-4FB8-A4FB-F0DA8B939DF2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48:15.589" v="331" actId="1076"/>
          <ac:spMkLst>
            <pc:docMk/>
            <pc:sldMk cId="1561551950" sldId="377"/>
            <ac:spMk id="4" creationId="{95E9B8F5-6E8D-45B7-AA19-682DAA9E29DC}"/>
          </ac:spMkLst>
        </pc:spChg>
        <pc:spChg chg="add">
          <ac:chgData name="Harleen Kaur" userId="S::id65ns02@ubalt.edu::9f7fc1d6-ab67-473f-ba46-e98f6ce2049b" providerId="AD" clId="Web-{D15A0308-9E2D-B5D0-5115-FC1CFD6F461C}" dt="2021-06-19T19:47:37.854" v="321"/>
          <ac:spMkLst>
            <pc:docMk/>
            <pc:sldMk cId="1561551950" sldId="377"/>
            <ac:spMk id="7" creationId="{D4771268-CB57-404A-9271-370EB28F6090}"/>
          </ac:spMkLst>
        </pc:spChg>
        <pc:spChg chg="add del">
          <ac:chgData name="Harleen Kaur" userId="S::id65ns02@ubalt.edu::9f7fc1d6-ab67-473f-ba46-e98f6ce2049b" providerId="AD" clId="Web-{D15A0308-9E2D-B5D0-5115-FC1CFD6F461C}" dt="2021-06-19T19:47:30.760" v="319"/>
          <ac:spMkLst>
            <pc:docMk/>
            <pc:sldMk cId="1561551950" sldId="377"/>
            <ac:spMk id="10" creationId="{D4771268-CB57-404A-9271-370EB28F6090}"/>
          </ac:spMkLst>
        </pc:spChg>
        <pc:picChg chg="add mod">
          <ac:chgData name="Harleen Kaur" userId="S::id65ns02@ubalt.edu::9f7fc1d6-ab67-473f-ba46-e98f6ce2049b" providerId="AD" clId="Web-{D15A0308-9E2D-B5D0-5115-FC1CFD6F461C}" dt="2021-06-19T19:47:53.010" v="325" actId="14100"/>
          <ac:picMkLst>
            <pc:docMk/>
            <pc:sldMk cId="1561551950" sldId="377"/>
            <ac:picMk id="5" creationId="{AE812F28-9B13-4B03-BEF3-471EEB983010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49:19.591" v="346" actId="20577"/>
        <pc:sldMkLst>
          <pc:docMk/>
          <pc:sldMk cId="1447797136" sldId="378"/>
        </pc:sldMkLst>
        <pc:spChg chg="mod">
          <ac:chgData name="Harleen Kaur" userId="S::id65ns02@ubalt.edu::9f7fc1d6-ab67-473f-ba46-e98f6ce2049b" providerId="AD" clId="Web-{D15A0308-9E2D-B5D0-5115-FC1CFD6F461C}" dt="2021-06-19T19:49:19.591" v="346" actId="20577"/>
          <ac:spMkLst>
            <pc:docMk/>
            <pc:sldMk cId="1447797136" sldId="378"/>
            <ac:spMk id="2" creationId="{1394DC3B-3457-41B4-9A40-FEDE82C5BA54}"/>
          </ac:spMkLst>
        </pc:spChg>
        <pc:spChg chg="del">
          <ac:chgData name="Harleen Kaur" userId="S::id65ns02@ubalt.edu::9f7fc1d6-ab67-473f-ba46-e98f6ce2049b" providerId="AD" clId="Web-{D15A0308-9E2D-B5D0-5115-FC1CFD6F461C}" dt="2021-06-19T19:48:34.121" v="334"/>
          <ac:spMkLst>
            <pc:docMk/>
            <pc:sldMk cId="1447797136" sldId="378"/>
            <ac:spMk id="3" creationId="{377615A4-9B10-4A0B-ACB6-80170B861FEF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49:10.403" v="345"/>
          <ac:spMkLst>
            <pc:docMk/>
            <pc:sldMk cId="1447797136" sldId="378"/>
            <ac:spMk id="4" creationId="{AC38DA1E-4F24-419E-954F-E74354EA41F7}"/>
          </ac:spMkLst>
        </pc:spChg>
        <pc:spChg chg="add mod">
          <ac:chgData name="Harleen Kaur" userId="S::id65ns02@ubalt.edu::9f7fc1d6-ab67-473f-ba46-e98f6ce2049b" providerId="AD" clId="Web-{D15A0308-9E2D-B5D0-5115-FC1CFD6F461C}" dt="2021-06-19T19:49:10.403" v="345"/>
          <ac:spMkLst>
            <pc:docMk/>
            <pc:sldMk cId="1447797136" sldId="378"/>
            <ac:spMk id="6" creationId="{DD2C35F1-227C-4F3C-AFE3-CDC7955F255D}"/>
          </ac:spMkLst>
        </pc:spChg>
        <pc:spChg chg="add">
          <ac:chgData name="Harleen Kaur" userId="S::id65ns02@ubalt.edu::9f7fc1d6-ab67-473f-ba46-e98f6ce2049b" providerId="AD" clId="Web-{D15A0308-9E2D-B5D0-5115-FC1CFD6F461C}" dt="2021-06-19T19:49:10.403" v="345"/>
          <ac:spMkLst>
            <pc:docMk/>
            <pc:sldMk cId="1447797136" sldId="378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49:10.403" v="345"/>
          <ac:picMkLst>
            <pc:docMk/>
            <pc:sldMk cId="1447797136" sldId="378"/>
            <ac:picMk id="5" creationId="{FFD4431C-3295-4375-A505-0EBE610DDDB0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19:52:54.065" v="399" actId="14100"/>
        <pc:sldMkLst>
          <pc:docMk/>
          <pc:sldMk cId="714563919" sldId="379"/>
        </pc:sldMkLst>
        <pc:spChg chg="mod">
          <ac:chgData name="Harleen Kaur" userId="S::id65ns02@ubalt.edu::9f7fc1d6-ab67-473f-ba46-e98f6ce2049b" providerId="AD" clId="Web-{D15A0308-9E2D-B5D0-5115-FC1CFD6F461C}" dt="2021-06-19T19:49:50.310" v="356" actId="20577"/>
          <ac:spMkLst>
            <pc:docMk/>
            <pc:sldMk cId="714563919" sldId="379"/>
            <ac:spMk id="2" creationId="{4B689AA3-46BE-49C3-81A9-CEB065A5FA80}"/>
          </ac:spMkLst>
        </pc:spChg>
        <pc:spChg chg="del">
          <ac:chgData name="Harleen Kaur" userId="S::id65ns02@ubalt.edu::9f7fc1d6-ab67-473f-ba46-e98f6ce2049b" providerId="AD" clId="Web-{D15A0308-9E2D-B5D0-5115-FC1CFD6F461C}" dt="2021-06-19T19:50:04.748" v="357"/>
          <ac:spMkLst>
            <pc:docMk/>
            <pc:sldMk cId="714563919" sldId="379"/>
            <ac:spMk id="3" creationId="{D34DA338-7A3E-432C-90F6-CA226D04B41B}"/>
          </ac:spMkLst>
        </pc:spChg>
        <pc:spChg chg="add mod">
          <ac:chgData name="Harleen Kaur" userId="S::id65ns02@ubalt.edu::9f7fc1d6-ab67-473f-ba46-e98f6ce2049b" providerId="AD" clId="Web-{D15A0308-9E2D-B5D0-5115-FC1CFD6F461C}" dt="2021-06-19T19:50:08.248" v="359" actId="20577"/>
          <ac:spMkLst>
            <pc:docMk/>
            <pc:sldMk cId="714563919" sldId="379"/>
            <ac:spMk id="4" creationId="{6C6DE65C-A0B3-4FD7-B22E-73D48DA974E1}"/>
          </ac:spMkLst>
        </pc:spChg>
        <pc:spChg chg="add del">
          <ac:chgData name="Harleen Kaur" userId="S::id65ns02@ubalt.edu::9f7fc1d6-ab67-473f-ba46-e98f6ce2049b" providerId="AD" clId="Web-{D15A0308-9E2D-B5D0-5115-FC1CFD6F461C}" dt="2021-06-19T19:50:55.249" v="374"/>
          <ac:spMkLst>
            <pc:docMk/>
            <pc:sldMk cId="714563919" sldId="379"/>
            <ac:spMk id="6" creationId="{D4417EE4-9001-43CA-8F75-7DFC03721CE9}"/>
          </ac:spMkLst>
        </pc:spChg>
        <pc:spChg chg="add mod">
          <ac:chgData name="Harleen Kaur" userId="S::id65ns02@ubalt.edu::9f7fc1d6-ab67-473f-ba46-e98f6ce2049b" providerId="AD" clId="Web-{D15A0308-9E2D-B5D0-5115-FC1CFD6F461C}" dt="2021-06-19T19:51:53.282" v="387" actId="14100"/>
          <ac:spMkLst>
            <pc:docMk/>
            <pc:sldMk cId="714563919" sldId="379"/>
            <ac:spMk id="10" creationId="{C5B33253-7C53-441E-A1B2-DBD1BE147E16}"/>
          </ac:spMkLst>
        </pc:spChg>
        <pc:spChg chg="add mod">
          <ac:chgData name="Harleen Kaur" userId="S::id65ns02@ubalt.edu::9f7fc1d6-ab67-473f-ba46-e98f6ce2049b" providerId="AD" clId="Web-{D15A0308-9E2D-B5D0-5115-FC1CFD6F461C}" dt="2021-06-19T19:52:37.220" v="398" actId="1076"/>
          <ac:spMkLst>
            <pc:docMk/>
            <pc:sldMk cId="714563919" sldId="379"/>
            <ac:spMk id="12" creationId="{ED58E37A-1FD7-4C41-939E-6AFDE0449B41}"/>
          </ac:spMkLst>
        </pc:spChg>
        <pc:picChg chg="add mod">
          <ac:chgData name="Harleen Kaur" userId="S::id65ns02@ubalt.edu::9f7fc1d6-ab67-473f-ba46-e98f6ce2049b" providerId="AD" clId="Web-{D15A0308-9E2D-B5D0-5115-FC1CFD6F461C}" dt="2021-06-19T19:50:41.124" v="372" actId="1076"/>
          <ac:picMkLst>
            <pc:docMk/>
            <pc:sldMk cId="714563919" sldId="379"/>
            <ac:picMk id="5" creationId="{6E0FC93C-8D81-4FCB-8EDB-E248B82A6403}"/>
          </ac:picMkLst>
        </pc:picChg>
        <pc:picChg chg="add mod">
          <ac:chgData name="Harleen Kaur" userId="S::id65ns02@ubalt.edu::9f7fc1d6-ab67-473f-ba46-e98f6ce2049b" providerId="AD" clId="Web-{D15A0308-9E2D-B5D0-5115-FC1CFD6F461C}" dt="2021-06-19T19:51:13.156" v="379" actId="14100"/>
          <ac:picMkLst>
            <pc:docMk/>
            <pc:sldMk cId="714563919" sldId="379"/>
            <ac:picMk id="7" creationId="{434369EF-4190-43CB-A783-D949DFFBB6DB}"/>
          </ac:picMkLst>
        </pc:picChg>
        <pc:picChg chg="add del mod">
          <ac:chgData name="Harleen Kaur" userId="S::id65ns02@ubalt.edu::9f7fc1d6-ab67-473f-ba46-e98f6ce2049b" providerId="AD" clId="Web-{D15A0308-9E2D-B5D0-5115-FC1CFD6F461C}" dt="2021-06-19T19:51:23.687" v="381"/>
          <ac:picMkLst>
            <pc:docMk/>
            <pc:sldMk cId="714563919" sldId="379"/>
            <ac:picMk id="8" creationId="{6589D7B5-550D-4D6E-9A22-6263960922B5}"/>
          </ac:picMkLst>
        </pc:picChg>
        <pc:picChg chg="add del mod">
          <ac:chgData name="Harleen Kaur" userId="S::id65ns02@ubalt.edu::9f7fc1d6-ab67-473f-ba46-e98f6ce2049b" providerId="AD" clId="Web-{D15A0308-9E2D-B5D0-5115-FC1CFD6F461C}" dt="2021-06-19T19:51:31.859" v="383"/>
          <ac:picMkLst>
            <pc:docMk/>
            <pc:sldMk cId="714563919" sldId="379"/>
            <ac:picMk id="9" creationId="{E59CDAE4-5316-4651-ACFB-0F983996763B}"/>
          </ac:picMkLst>
        </pc:picChg>
        <pc:cxnChg chg="add mod">
          <ac:chgData name="Harleen Kaur" userId="S::id65ns02@ubalt.edu::9f7fc1d6-ab67-473f-ba46-e98f6ce2049b" providerId="AD" clId="Web-{D15A0308-9E2D-B5D0-5115-FC1CFD6F461C}" dt="2021-06-19T19:52:54.065" v="399" actId="14100"/>
          <ac:cxnSpMkLst>
            <pc:docMk/>
            <pc:sldMk cId="714563919" sldId="379"/>
            <ac:cxnSpMk id="11" creationId="{925BAC8E-5045-4D68-B8E5-6C6B6045A2E2}"/>
          </ac:cxnSpMkLst>
        </pc:cxnChg>
      </pc:sldChg>
      <pc:sldChg chg="modSp new">
        <pc:chgData name="Harleen Kaur" userId="S::id65ns02@ubalt.edu::9f7fc1d6-ab67-473f-ba46-e98f6ce2049b" providerId="AD" clId="Web-{D15A0308-9E2D-B5D0-5115-FC1CFD6F461C}" dt="2021-06-19T19:53:16.596" v="407" actId="20577"/>
        <pc:sldMkLst>
          <pc:docMk/>
          <pc:sldMk cId="34183985" sldId="380"/>
        </pc:sldMkLst>
        <pc:spChg chg="mod">
          <ac:chgData name="Harleen Kaur" userId="S::id65ns02@ubalt.edu::9f7fc1d6-ab67-473f-ba46-e98f6ce2049b" providerId="AD" clId="Web-{D15A0308-9E2D-B5D0-5115-FC1CFD6F461C}" dt="2021-06-19T19:53:08.487" v="405" actId="20577"/>
          <ac:spMkLst>
            <pc:docMk/>
            <pc:sldMk cId="34183985" sldId="380"/>
            <ac:spMk id="2" creationId="{25C41D9B-2CD1-4A62-A542-FC90C9BDA6D5}"/>
          </ac:spMkLst>
        </pc:spChg>
        <pc:spChg chg="mod">
          <ac:chgData name="Harleen Kaur" userId="S::id65ns02@ubalt.edu::9f7fc1d6-ab67-473f-ba46-e98f6ce2049b" providerId="AD" clId="Web-{D15A0308-9E2D-B5D0-5115-FC1CFD6F461C}" dt="2021-06-19T19:53:16.596" v="407" actId="20577"/>
          <ac:spMkLst>
            <pc:docMk/>
            <pc:sldMk cId="34183985" sldId="380"/>
            <ac:spMk id="3" creationId="{2AEADFF0-64FD-4BC0-B0B0-C813334DAF94}"/>
          </ac:spMkLst>
        </pc:spChg>
      </pc:sldChg>
      <pc:sldChg chg="modSp new">
        <pc:chgData name="Harleen Kaur" userId="S::id65ns02@ubalt.edu::9f7fc1d6-ab67-473f-ba46-e98f6ce2049b" providerId="AD" clId="Web-{D15A0308-9E2D-B5D0-5115-FC1CFD6F461C}" dt="2021-06-19T19:53:51.472" v="415" actId="20577"/>
        <pc:sldMkLst>
          <pc:docMk/>
          <pc:sldMk cId="2697053936" sldId="381"/>
        </pc:sldMkLst>
        <pc:spChg chg="mod">
          <ac:chgData name="Harleen Kaur" userId="S::id65ns02@ubalt.edu::9f7fc1d6-ab67-473f-ba46-e98f6ce2049b" providerId="AD" clId="Web-{D15A0308-9E2D-B5D0-5115-FC1CFD6F461C}" dt="2021-06-19T19:53:29.894" v="409" actId="20577"/>
          <ac:spMkLst>
            <pc:docMk/>
            <pc:sldMk cId="2697053936" sldId="381"/>
            <ac:spMk id="2" creationId="{FFE45C99-A16E-4E02-956D-F5FBD2C21577}"/>
          </ac:spMkLst>
        </pc:spChg>
        <pc:spChg chg="mod">
          <ac:chgData name="Harleen Kaur" userId="S::id65ns02@ubalt.edu::9f7fc1d6-ab67-473f-ba46-e98f6ce2049b" providerId="AD" clId="Web-{D15A0308-9E2D-B5D0-5115-FC1CFD6F461C}" dt="2021-06-19T19:53:51.472" v="415" actId="20577"/>
          <ac:spMkLst>
            <pc:docMk/>
            <pc:sldMk cId="2697053936" sldId="381"/>
            <ac:spMk id="3" creationId="{03BAA8EA-6053-4276-AFCA-56BDF39F3787}"/>
          </ac:spMkLst>
        </pc:spChg>
      </pc:sldChg>
      <pc:sldChg chg="addSp delSp modSp new mod setBg">
        <pc:chgData name="Harleen Kaur" userId="S::id65ns02@ubalt.edu::9f7fc1d6-ab67-473f-ba46-e98f6ce2049b" providerId="AD" clId="Web-{D15A0308-9E2D-B5D0-5115-FC1CFD6F461C}" dt="2021-06-19T19:55:06.490" v="462" actId="20577"/>
        <pc:sldMkLst>
          <pc:docMk/>
          <pc:sldMk cId="3491584397" sldId="382"/>
        </pc:sldMkLst>
        <pc:spChg chg="mod">
          <ac:chgData name="Harleen Kaur" userId="S::id65ns02@ubalt.edu::9f7fc1d6-ab67-473f-ba46-e98f6ce2049b" providerId="AD" clId="Web-{D15A0308-9E2D-B5D0-5115-FC1CFD6F461C}" dt="2021-06-19T19:54:53.614" v="443" actId="20577"/>
          <ac:spMkLst>
            <pc:docMk/>
            <pc:sldMk cId="3491584397" sldId="382"/>
            <ac:spMk id="2" creationId="{4B379149-E0CF-4EF9-A839-9D8BC537615B}"/>
          </ac:spMkLst>
        </pc:spChg>
        <pc:spChg chg="del">
          <ac:chgData name="Harleen Kaur" userId="S::id65ns02@ubalt.edu::9f7fc1d6-ab67-473f-ba46-e98f6ce2049b" providerId="AD" clId="Web-{D15A0308-9E2D-B5D0-5115-FC1CFD6F461C}" dt="2021-06-19T19:54:13.926" v="417"/>
          <ac:spMkLst>
            <pc:docMk/>
            <pc:sldMk cId="3491584397" sldId="382"/>
            <ac:spMk id="3" creationId="{F22B4AAD-1D8A-4DC2-8389-B5A4B54A2FF3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54:37.520" v="426"/>
          <ac:spMkLst>
            <pc:docMk/>
            <pc:sldMk cId="3491584397" sldId="382"/>
            <ac:spMk id="4" creationId="{9B2C1A8D-1F62-420C-AB1B-5C303494E198}"/>
          </ac:spMkLst>
        </pc:spChg>
        <pc:spChg chg="add mod">
          <ac:chgData name="Harleen Kaur" userId="S::id65ns02@ubalt.edu::9f7fc1d6-ab67-473f-ba46-e98f6ce2049b" providerId="AD" clId="Web-{D15A0308-9E2D-B5D0-5115-FC1CFD6F461C}" dt="2021-06-19T19:55:06.490" v="462" actId="20577"/>
          <ac:spMkLst>
            <pc:docMk/>
            <pc:sldMk cId="3491584397" sldId="382"/>
            <ac:spMk id="6" creationId="{773DB7A1-4C09-48E4-B844-76F9615E8E48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54:37.520" v="426"/>
          <ac:picMkLst>
            <pc:docMk/>
            <pc:sldMk cId="3491584397" sldId="382"/>
            <ac:picMk id="5" creationId="{4D3FFBBD-14E9-4436-835D-A3DB6DF1E661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19:56:41.180" v="492" actId="1076"/>
        <pc:sldMkLst>
          <pc:docMk/>
          <pc:sldMk cId="145533210" sldId="383"/>
        </pc:sldMkLst>
        <pc:spChg chg="mo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2" creationId="{4472748E-4442-4237-8A5B-9FF3131E028B}"/>
          </ac:spMkLst>
        </pc:spChg>
        <pc:spChg chg="del">
          <ac:chgData name="Harleen Kaur" userId="S::id65ns02@ubalt.edu::9f7fc1d6-ab67-473f-ba46-e98f6ce2049b" providerId="AD" clId="Web-{D15A0308-9E2D-B5D0-5115-FC1CFD6F461C}" dt="2021-06-19T19:55:41.663" v="479"/>
          <ac:spMkLst>
            <pc:docMk/>
            <pc:sldMk cId="145533210" sldId="383"/>
            <ac:spMk id="3" creationId="{BE5B0032-31A5-4A43-B067-5266FB391FF2}"/>
          </ac:spMkLst>
        </pc:spChg>
        <pc:spChg chg="add mod or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4" creationId="{12D63C5F-6E4D-4A28-B88E-D46A6A206D77}"/>
          </ac:spMkLst>
        </pc:spChg>
        <pc:spChg chg="add mo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6" creationId="{45D3AFA1-FFC4-498E-9935-41A13E8EC778}"/>
          </ac:spMkLst>
        </pc:spChg>
        <pc:spChg chg="add">
          <ac:chgData name="Harleen Kaur" userId="S::id65ns02@ubalt.edu::9f7fc1d6-ab67-473f-ba46-e98f6ce2049b" providerId="AD" clId="Web-{D15A0308-9E2D-B5D0-5115-FC1CFD6F461C}" dt="2021-06-19T19:56:35.523" v="491"/>
          <ac:spMkLst>
            <pc:docMk/>
            <pc:sldMk cId="145533210" sldId="383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19:56:41.180" v="492" actId="1076"/>
          <ac:picMkLst>
            <pc:docMk/>
            <pc:sldMk cId="145533210" sldId="383"/>
            <ac:picMk id="5" creationId="{2ECBD0E8-90F7-4080-AD4E-118F671856FF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19:59:19.981" v="526" actId="20577"/>
        <pc:sldMkLst>
          <pc:docMk/>
          <pc:sldMk cId="2632199446" sldId="384"/>
        </pc:sldMkLst>
        <pc:spChg chg="mod">
          <ac:chgData name="Harleen Kaur" userId="S::id65ns02@ubalt.edu::9f7fc1d6-ab67-473f-ba46-e98f6ce2049b" providerId="AD" clId="Web-{D15A0308-9E2D-B5D0-5115-FC1CFD6F461C}" dt="2021-06-19T19:58:04.198" v="505" actId="20577"/>
          <ac:spMkLst>
            <pc:docMk/>
            <pc:sldMk cId="2632199446" sldId="384"/>
            <ac:spMk id="2" creationId="{6D94DEA2-F4BE-4BA1-9646-A7E59664C746}"/>
          </ac:spMkLst>
        </pc:spChg>
        <pc:spChg chg="del">
          <ac:chgData name="Harleen Kaur" userId="S::id65ns02@ubalt.edu::9f7fc1d6-ab67-473f-ba46-e98f6ce2049b" providerId="AD" clId="Web-{D15A0308-9E2D-B5D0-5115-FC1CFD6F461C}" dt="2021-06-19T19:58:10.151" v="506"/>
          <ac:spMkLst>
            <pc:docMk/>
            <pc:sldMk cId="2632199446" sldId="384"/>
            <ac:spMk id="3" creationId="{6B99101A-5315-42E0-B5E5-746D92FABBD4}"/>
          </ac:spMkLst>
        </pc:spChg>
        <pc:spChg chg="add mod">
          <ac:chgData name="Harleen Kaur" userId="S::id65ns02@ubalt.edu::9f7fc1d6-ab67-473f-ba46-e98f6ce2049b" providerId="AD" clId="Web-{D15A0308-9E2D-B5D0-5115-FC1CFD6F461C}" dt="2021-06-19T19:58:13.683" v="508" actId="20577"/>
          <ac:spMkLst>
            <pc:docMk/>
            <pc:sldMk cId="2632199446" sldId="384"/>
            <ac:spMk id="4" creationId="{BD48C350-A9EB-4D84-91FA-90326ABAD526}"/>
          </ac:spMkLst>
        </pc:spChg>
        <pc:spChg chg="add mod">
          <ac:chgData name="Harleen Kaur" userId="S::id65ns02@ubalt.edu::9f7fc1d6-ab67-473f-ba46-e98f6ce2049b" providerId="AD" clId="Web-{D15A0308-9E2D-B5D0-5115-FC1CFD6F461C}" dt="2021-06-19T19:58:33.621" v="515" actId="20577"/>
          <ac:spMkLst>
            <pc:docMk/>
            <pc:sldMk cId="2632199446" sldId="384"/>
            <ac:spMk id="6" creationId="{181AC21A-7A27-461E-AC53-48DAA660F350}"/>
          </ac:spMkLst>
        </pc:spChg>
        <pc:spChg chg="add mod">
          <ac:chgData name="Harleen Kaur" userId="S::id65ns02@ubalt.edu::9f7fc1d6-ab67-473f-ba46-e98f6ce2049b" providerId="AD" clId="Web-{D15A0308-9E2D-B5D0-5115-FC1CFD6F461C}" dt="2021-06-19T19:59:19.981" v="526" actId="20577"/>
          <ac:spMkLst>
            <pc:docMk/>
            <pc:sldMk cId="2632199446" sldId="384"/>
            <ac:spMk id="8" creationId="{D5E0AD00-3396-4D2F-BBBD-42C7073A8A3E}"/>
          </ac:spMkLst>
        </pc:spChg>
        <pc:picChg chg="add mod">
          <ac:chgData name="Harleen Kaur" userId="S::id65ns02@ubalt.edu::9f7fc1d6-ab67-473f-ba46-e98f6ce2049b" providerId="AD" clId="Web-{D15A0308-9E2D-B5D0-5115-FC1CFD6F461C}" dt="2021-06-19T19:59:00.637" v="519" actId="1076"/>
          <ac:picMkLst>
            <pc:docMk/>
            <pc:sldMk cId="2632199446" sldId="384"/>
            <ac:picMk id="5" creationId="{41306C04-FA07-4CBD-8968-2174FDBE8C12}"/>
          </ac:picMkLst>
        </pc:picChg>
        <pc:picChg chg="add mod">
          <ac:chgData name="Harleen Kaur" userId="S::id65ns02@ubalt.edu::9f7fc1d6-ab67-473f-ba46-e98f6ce2049b" providerId="AD" clId="Web-{D15A0308-9E2D-B5D0-5115-FC1CFD6F461C}" dt="2021-06-19T19:59:08.184" v="521" actId="14100"/>
          <ac:picMkLst>
            <pc:docMk/>
            <pc:sldMk cId="2632199446" sldId="384"/>
            <ac:picMk id="7" creationId="{99EDE7EB-8055-48C9-AE2B-9E2EA24D945F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20:02:43.361" v="578" actId="1076"/>
        <pc:sldMkLst>
          <pc:docMk/>
          <pc:sldMk cId="1881829419" sldId="385"/>
        </pc:sldMkLst>
        <pc:spChg chg="mo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2" creationId="{F10C001C-4325-40FE-9441-39B69011018C}"/>
          </ac:spMkLst>
        </pc:spChg>
        <pc:spChg chg="del">
          <ac:chgData name="Harleen Kaur" userId="S::id65ns02@ubalt.edu::9f7fc1d6-ab67-473f-ba46-e98f6ce2049b" providerId="AD" clId="Web-{D15A0308-9E2D-B5D0-5115-FC1CFD6F461C}" dt="2021-06-19T20:00:17.186" v="541"/>
          <ac:spMkLst>
            <pc:docMk/>
            <pc:sldMk cId="1881829419" sldId="385"/>
            <ac:spMk id="3" creationId="{F4140056-6BEE-440C-9657-02F9C0E3047C}"/>
          </ac:spMkLst>
        </pc:spChg>
        <pc:spChg chg="add mod or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4" creationId="{2711FF6A-4DD0-4801-8CEC-4AFEF016BD8E}"/>
          </ac:spMkLst>
        </pc:spChg>
        <pc:spChg chg="add mo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6" creationId="{9C710302-6347-4167-804A-1FA01DE60D0A}"/>
          </ac:spMkLst>
        </pc:spChg>
        <pc:spChg chg="add">
          <ac:chgData name="Harleen Kaur" userId="S::id65ns02@ubalt.edu::9f7fc1d6-ab67-473f-ba46-e98f6ce2049b" providerId="AD" clId="Web-{D15A0308-9E2D-B5D0-5115-FC1CFD6F461C}" dt="2021-06-19T20:02:32.658" v="576"/>
          <ac:spMkLst>
            <pc:docMk/>
            <pc:sldMk cId="1881829419" sldId="385"/>
            <ac:spMk id="8" creationId="{D7695D8C-D3A1-452C-8E9A-1B73F06956CD}"/>
          </ac:spMkLst>
        </pc:spChg>
        <pc:spChg chg="add mod">
          <ac:chgData name="Harleen Kaur" userId="S::id65ns02@ubalt.edu::9f7fc1d6-ab67-473f-ba46-e98f6ce2049b" providerId="AD" clId="Web-{D15A0308-9E2D-B5D0-5115-FC1CFD6F461C}" dt="2021-06-19T20:02:43.361" v="578" actId="1076"/>
          <ac:spMkLst>
            <pc:docMk/>
            <pc:sldMk cId="1881829419" sldId="385"/>
            <ac:spMk id="9" creationId="{D7695D8C-D3A1-452C-8E9A-1B73F06956CD}"/>
          </ac:spMkLst>
        </pc:spChg>
        <pc:spChg chg="add">
          <ac:chgData name="Harleen Kaur" userId="S::id65ns02@ubalt.edu::9f7fc1d6-ab67-473f-ba46-e98f6ce2049b" providerId="AD" clId="Web-{D15A0308-9E2D-B5D0-5115-FC1CFD6F461C}" dt="2021-06-19T20:00:52.530" v="554"/>
          <ac:spMkLst>
            <pc:docMk/>
            <pc:sldMk cId="1881829419" sldId="385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20:01:08.796" v="557" actId="14100"/>
          <ac:picMkLst>
            <pc:docMk/>
            <pc:sldMk cId="1881829419" sldId="385"/>
            <ac:picMk id="5" creationId="{DCE06C08-F3E3-4D1A-B651-489DDCDC5673}"/>
          </ac:picMkLst>
        </pc:picChg>
      </pc:sldChg>
      <pc:sldChg chg="addSp delSp modSp new mod setBg">
        <pc:chgData name="Harleen Kaur" userId="S::id65ns02@ubalt.edu::9f7fc1d6-ab67-473f-ba46-e98f6ce2049b" providerId="AD" clId="Web-{D15A0308-9E2D-B5D0-5115-FC1CFD6F461C}" dt="2021-06-19T20:05:01.380" v="593" actId="14100"/>
        <pc:sldMkLst>
          <pc:docMk/>
          <pc:sldMk cId="422707379" sldId="386"/>
        </pc:sldMkLst>
        <pc:spChg chg="mo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2" creationId="{7C7C8D62-AB7A-43B1-9665-AAA66968CF2C}"/>
          </ac:spMkLst>
        </pc:spChg>
        <pc:spChg chg="del">
          <ac:chgData name="Harleen Kaur" userId="S::id65ns02@ubalt.edu::9f7fc1d6-ab67-473f-ba46-e98f6ce2049b" providerId="AD" clId="Web-{D15A0308-9E2D-B5D0-5115-FC1CFD6F461C}" dt="2021-06-19T20:01:30.531" v="560"/>
          <ac:spMkLst>
            <pc:docMk/>
            <pc:sldMk cId="422707379" sldId="386"/>
            <ac:spMk id="3" creationId="{14EE0B8B-74E8-42E9-B2CA-BC3C10EAD877}"/>
          </ac:spMkLst>
        </pc:spChg>
        <pc:spChg chg="add mod or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4" creationId="{C2396D3B-C320-4191-9B3B-F5F7B5200D61}"/>
          </ac:spMkLst>
        </pc:spChg>
        <pc:spChg chg="add mo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6" creationId="{45B18CE6-81B1-4060-8A76-516D925F5ECA}"/>
          </ac:spMkLst>
        </pc:spChg>
        <pc:spChg chg="add mod">
          <ac:chgData name="Harleen Kaur" userId="S::id65ns02@ubalt.edu::9f7fc1d6-ab67-473f-ba46-e98f6ce2049b" providerId="AD" clId="Web-{D15A0308-9E2D-B5D0-5115-FC1CFD6F461C}" dt="2021-06-19T20:04:21.035" v="588"/>
          <ac:spMkLst>
            <pc:docMk/>
            <pc:sldMk cId="422707379" sldId="386"/>
            <ac:spMk id="8" creationId="{D7695D8C-D3A1-452C-8E9A-1B73F06956CD}"/>
          </ac:spMkLst>
        </pc:spChg>
        <pc:spChg chg="add mod">
          <ac:chgData name="Harleen Kaur" userId="S::id65ns02@ubalt.edu::9f7fc1d6-ab67-473f-ba46-e98f6ce2049b" providerId="AD" clId="Web-{D15A0308-9E2D-B5D0-5115-FC1CFD6F461C}" dt="2021-06-19T20:05:01.380" v="593" actId="14100"/>
          <ac:spMkLst>
            <pc:docMk/>
            <pc:sldMk cId="422707379" sldId="386"/>
            <ac:spMk id="9" creationId="{82B889FE-CF21-43BF-8E13-CE02FF0C35F4}"/>
          </ac:spMkLst>
        </pc:spChg>
        <pc:spChg chg="add">
          <ac:chgData name="Harleen Kaur" userId="S::id65ns02@ubalt.edu::9f7fc1d6-ab67-473f-ba46-e98f6ce2049b" providerId="AD" clId="Web-{D15A0308-9E2D-B5D0-5115-FC1CFD6F461C}" dt="2021-06-19T20:02:13.657" v="575"/>
          <ac:spMkLst>
            <pc:docMk/>
            <pc:sldMk cId="422707379" sldId="386"/>
            <ac:spMk id="11" creationId="{73DE2CFE-42F2-48F0-8706-5264E012B10C}"/>
          </ac:spMkLst>
        </pc:spChg>
        <pc:picChg chg="add mod ord">
          <ac:chgData name="Harleen Kaur" userId="S::id65ns02@ubalt.edu::9f7fc1d6-ab67-473f-ba46-e98f6ce2049b" providerId="AD" clId="Web-{D15A0308-9E2D-B5D0-5115-FC1CFD6F461C}" dt="2021-06-19T20:04:31.786" v="590" actId="1076"/>
          <ac:picMkLst>
            <pc:docMk/>
            <pc:sldMk cId="422707379" sldId="386"/>
            <ac:picMk id="5" creationId="{90C6AD6A-B4EC-45CA-9C86-355AC3607F2E}"/>
          </ac:picMkLst>
        </pc:picChg>
      </pc:sldChg>
      <pc:sldChg chg="addSp delSp modSp new">
        <pc:chgData name="Harleen Kaur" userId="S::id65ns02@ubalt.edu::9f7fc1d6-ab67-473f-ba46-e98f6ce2049b" providerId="AD" clId="Web-{D15A0308-9E2D-B5D0-5115-FC1CFD6F461C}" dt="2021-06-19T20:05:40.944" v="606" actId="20577"/>
        <pc:sldMkLst>
          <pc:docMk/>
          <pc:sldMk cId="4219912784" sldId="387"/>
        </pc:sldMkLst>
        <pc:spChg chg="mod">
          <ac:chgData name="Harleen Kaur" userId="S::id65ns02@ubalt.edu::9f7fc1d6-ab67-473f-ba46-e98f6ce2049b" providerId="AD" clId="Web-{D15A0308-9E2D-B5D0-5115-FC1CFD6F461C}" dt="2021-06-19T20:05:32.662" v="603" actId="20577"/>
          <ac:spMkLst>
            <pc:docMk/>
            <pc:sldMk cId="4219912784" sldId="387"/>
            <ac:spMk id="2" creationId="{F35DD5B6-107D-4932-9DA3-F6336AD0245F}"/>
          </ac:spMkLst>
        </pc:spChg>
        <pc:spChg chg="mod">
          <ac:chgData name="Harleen Kaur" userId="S::id65ns02@ubalt.edu::9f7fc1d6-ab67-473f-ba46-e98f6ce2049b" providerId="AD" clId="Web-{D15A0308-9E2D-B5D0-5115-FC1CFD6F461C}" dt="2021-06-19T20:05:40.944" v="606" actId="20577"/>
          <ac:spMkLst>
            <pc:docMk/>
            <pc:sldMk cId="4219912784" sldId="387"/>
            <ac:spMk id="3" creationId="{A59ABAA0-6EBB-4978-AC6F-5EB4AFEE8E48}"/>
          </ac:spMkLst>
        </pc:spChg>
        <pc:spChg chg="add del mod">
          <ac:chgData name="Harleen Kaur" userId="S::id65ns02@ubalt.edu::9f7fc1d6-ab67-473f-ba46-e98f6ce2049b" providerId="AD" clId="Web-{D15A0308-9E2D-B5D0-5115-FC1CFD6F461C}" dt="2021-06-19T20:05:29.647" v="602"/>
          <ac:spMkLst>
            <pc:docMk/>
            <pc:sldMk cId="4219912784" sldId="387"/>
            <ac:spMk id="4" creationId="{28D61146-E4BF-47E8-8903-BE6F9DDD3EFA}"/>
          </ac:spMkLst>
        </pc:spChg>
      </pc:sldChg>
      <pc:sldChg chg="addSp delSp modSp new">
        <pc:chgData name="Harleen Kaur" userId="S::id65ns02@ubalt.edu::9f7fc1d6-ab67-473f-ba46-e98f6ce2049b" providerId="AD" clId="Web-{D15A0308-9E2D-B5D0-5115-FC1CFD6F461C}" dt="2021-06-19T20:07:28.071" v="627" actId="14100"/>
        <pc:sldMkLst>
          <pc:docMk/>
          <pc:sldMk cId="178630246" sldId="388"/>
        </pc:sldMkLst>
        <pc:spChg chg="mod">
          <ac:chgData name="Harleen Kaur" userId="S::id65ns02@ubalt.edu::9f7fc1d6-ab67-473f-ba46-e98f6ce2049b" providerId="AD" clId="Web-{D15A0308-9E2D-B5D0-5115-FC1CFD6F461C}" dt="2021-06-19T20:05:48.897" v="607" actId="20577"/>
          <ac:spMkLst>
            <pc:docMk/>
            <pc:sldMk cId="178630246" sldId="388"/>
            <ac:spMk id="2" creationId="{511E5A3B-1A9A-4587-8EE5-C8C7EF5EC8AC}"/>
          </ac:spMkLst>
        </pc:spChg>
        <pc:spChg chg="del">
          <ac:chgData name="Harleen Kaur" userId="S::id65ns02@ubalt.edu::9f7fc1d6-ab67-473f-ba46-e98f6ce2049b" providerId="AD" clId="Web-{D15A0308-9E2D-B5D0-5115-FC1CFD6F461C}" dt="2021-06-19T20:05:57.897" v="608"/>
          <ac:spMkLst>
            <pc:docMk/>
            <pc:sldMk cId="178630246" sldId="388"/>
            <ac:spMk id="3" creationId="{FC8105F8-01CA-4E29-B501-E646B2CBBB21}"/>
          </ac:spMkLst>
        </pc:spChg>
        <pc:spChg chg="add del mod">
          <ac:chgData name="Harleen Kaur" userId="S::id65ns02@ubalt.edu::9f7fc1d6-ab67-473f-ba46-e98f6ce2049b" providerId="AD" clId="Web-{D15A0308-9E2D-B5D0-5115-FC1CFD6F461C}" dt="2021-06-19T20:06:42.476" v="620"/>
          <ac:spMkLst>
            <pc:docMk/>
            <pc:sldMk cId="178630246" sldId="388"/>
            <ac:spMk id="4" creationId="{01701650-4407-4293-9DAB-37B7C15997D9}"/>
          </ac:spMkLst>
        </pc:spChg>
        <pc:spChg chg="add del mod">
          <ac:chgData name="Harleen Kaur" userId="S::id65ns02@ubalt.edu::9f7fc1d6-ab67-473f-ba46-e98f6ce2049b" providerId="AD" clId="Web-{D15A0308-9E2D-B5D0-5115-FC1CFD6F461C}" dt="2021-06-19T20:06:38.242" v="619"/>
          <ac:spMkLst>
            <pc:docMk/>
            <pc:sldMk cId="178630246" sldId="388"/>
            <ac:spMk id="6" creationId="{9F977A8A-B571-4E0F-A3D7-11927B3C7F1A}"/>
          </ac:spMkLst>
        </pc:spChg>
        <pc:picChg chg="add mod">
          <ac:chgData name="Harleen Kaur" userId="S::id65ns02@ubalt.edu::9f7fc1d6-ab67-473f-ba46-e98f6ce2049b" providerId="AD" clId="Web-{D15A0308-9E2D-B5D0-5115-FC1CFD6F461C}" dt="2021-06-19T20:07:07.821" v="624" actId="1076"/>
          <ac:picMkLst>
            <pc:docMk/>
            <pc:sldMk cId="178630246" sldId="388"/>
            <ac:picMk id="5" creationId="{130D740C-38F8-488B-9B14-810013535D8D}"/>
          </ac:picMkLst>
        </pc:picChg>
        <pc:picChg chg="add mod">
          <ac:chgData name="Harleen Kaur" userId="S::id65ns02@ubalt.edu::9f7fc1d6-ab67-473f-ba46-e98f6ce2049b" providerId="AD" clId="Web-{D15A0308-9E2D-B5D0-5115-FC1CFD6F461C}" dt="2021-06-19T20:06:27.226" v="618" actId="14100"/>
          <ac:picMkLst>
            <pc:docMk/>
            <pc:sldMk cId="178630246" sldId="388"/>
            <ac:picMk id="7" creationId="{108439AA-3DE2-4EB2-BB83-2C21108898FD}"/>
          </ac:picMkLst>
        </pc:picChg>
        <pc:cxnChg chg="add mod">
          <ac:chgData name="Harleen Kaur" userId="S::id65ns02@ubalt.edu::9f7fc1d6-ab67-473f-ba46-e98f6ce2049b" providerId="AD" clId="Web-{D15A0308-9E2D-B5D0-5115-FC1CFD6F461C}" dt="2021-06-19T20:07:28.071" v="627" actId="14100"/>
          <ac:cxnSpMkLst>
            <pc:docMk/>
            <pc:sldMk cId="178630246" sldId="388"/>
            <ac:cxnSpMk id="8" creationId="{EA99857C-5B53-4AEF-B037-998D23D71F06}"/>
          </ac:cxnSpMkLst>
        </pc:cxnChg>
      </pc:sldChg>
      <pc:sldChg chg="addSp delSp modSp new">
        <pc:chgData name="Harleen Kaur" userId="S::id65ns02@ubalt.edu::9f7fc1d6-ab67-473f-ba46-e98f6ce2049b" providerId="AD" clId="Web-{D15A0308-9E2D-B5D0-5115-FC1CFD6F461C}" dt="2021-06-19T20:08:55.589" v="652" actId="14100"/>
        <pc:sldMkLst>
          <pc:docMk/>
          <pc:sldMk cId="4060595402" sldId="389"/>
        </pc:sldMkLst>
        <pc:spChg chg="mod">
          <ac:chgData name="Harleen Kaur" userId="S::id65ns02@ubalt.edu::9f7fc1d6-ab67-473f-ba46-e98f6ce2049b" providerId="AD" clId="Web-{D15A0308-9E2D-B5D0-5115-FC1CFD6F461C}" dt="2021-06-19T20:07:35.150" v="629" actId="20577"/>
          <ac:spMkLst>
            <pc:docMk/>
            <pc:sldMk cId="4060595402" sldId="389"/>
            <ac:spMk id="2" creationId="{842443C7-F11E-45D9-99C4-6A510AE0FDFE}"/>
          </ac:spMkLst>
        </pc:spChg>
        <pc:spChg chg="del">
          <ac:chgData name="Harleen Kaur" userId="S::id65ns02@ubalt.edu::9f7fc1d6-ab67-473f-ba46-e98f6ce2049b" providerId="AD" clId="Web-{D15A0308-9E2D-B5D0-5115-FC1CFD6F461C}" dt="2021-06-19T20:07:43.556" v="630"/>
          <ac:spMkLst>
            <pc:docMk/>
            <pc:sldMk cId="4060595402" sldId="389"/>
            <ac:spMk id="3" creationId="{32644D03-13D7-4440-BD65-0230438D7AD0}"/>
          </ac:spMkLst>
        </pc:spChg>
        <pc:spChg chg="add mod">
          <ac:chgData name="Harleen Kaur" userId="S::id65ns02@ubalt.edu::9f7fc1d6-ab67-473f-ba46-e98f6ce2049b" providerId="AD" clId="Web-{D15A0308-9E2D-B5D0-5115-FC1CFD6F461C}" dt="2021-06-19T20:07:47.337" v="632" actId="20577"/>
          <ac:spMkLst>
            <pc:docMk/>
            <pc:sldMk cId="4060595402" sldId="389"/>
            <ac:spMk id="4" creationId="{7C612A9A-6631-498F-AF80-8A8E8C1EE2EB}"/>
          </ac:spMkLst>
        </pc:spChg>
        <pc:spChg chg="add mod">
          <ac:chgData name="Harleen Kaur" userId="S::id65ns02@ubalt.edu::9f7fc1d6-ab67-473f-ba46-e98f6ce2049b" providerId="AD" clId="Web-{D15A0308-9E2D-B5D0-5115-FC1CFD6F461C}" dt="2021-06-19T20:08:17.807" v="642" actId="20577"/>
          <ac:spMkLst>
            <pc:docMk/>
            <pc:sldMk cId="4060595402" sldId="389"/>
            <ac:spMk id="6" creationId="{820C60C3-2A05-49B4-8BC1-9481EA8221D9}"/>
          </ac:spMkLst>
        </pc:spChg>
        <pc:picChg chg="add mod">
          <ac:chgData name="Harleen Kaur" userId="S::id65ns02@ubalt.edu::9f7fc1d6-ab67-473f-ba46-e98f6ce2049b" providerId="AD" clId="Web-{D15A0308-9E2D-B5D0-5115-FC1CFD6F461C}" dt="2021-06-19T20:08:03.728" v="637" actId="14100"/>
          <ac:picMkLst>
            <pc:docMk/>
            <pc:sldMk cId="4060595402" sldId="389"/>
            <ac:picMk id="5" creationId="{B6975254-77A5-4E44-B105-1572CA83C632}"/>
          </ac:picMkLst>
        </pc:picChg>
        <pc:picChg chg="add mod">
          <ac:chgData name="Harleen Kaur" userId="S::id65ns02@ubalt.edu::9f7fc1d6-ab67-473f-ba46-e98f6ce2049b" providerId="AD" clId="Web-{D15A0308-9E2D-B5D0-5115-FC1CFD6F461C}" dt="2021-06-19T20:08:25.838" v="646" actId="1076"/>
          <ac:picMkLst>
            <pc:docMk/>
            <pc:sldMk cId="4060595402" sldId="389"/>
            <ac:picMk id="7" creationId="{0AB27027-A695-400E-ABDE-33748D5FA1BE}"/>
          </ac:picMkLst>
        </pc:picChg>
        <pc:cxnChg chg="add mod">
          <ac:chgData name="Harleen Kaur" userId="S::id65ns02@ubalt.edu::9f7fc1d6-ab67-473f-ba46-e98f6ce2049b" providerId="AD" clId="Web-{D15A0308-9E2D-B5D0-5115-FC1CFD6F461C}" dt="2021-06-19T20:08:55.589" v="652" actId="14100"/>
          <ac:cxnSpMkLst>
            <pc:docMk/>
            <pc:sldMk cId="4060595402" sldId="389"/>
            <ac:cxnSpMk id="8" creationId="{09A2EF84-D06E-4B22-A330-35378E57220E}"/>
          </ac:cxnSpMkLst>
        </pc:cxnChg>
      </pc:sldChg>
      <pc:sldChg chg="modSp new">
        <pc:chgData name="Harleen Kaur" userId="S::id65ns02@ubalt.edu::9f7fc1d6-ab67-473f-ba46-e98f6ce2049b" providerId="AD" clId="Web-{D15A0308-9E2D-B5D0-5115-FC1CFD6F461C}" dt="2021-06-19T20:09:17.293" v="662" actId="20577"/>
        <pc:sldMkLst>
          <pc:docMk/>
          <pc:sldMk cId="2186280635" sldId="390"/>
        </pc:sldMkLst>
        <pc:spChg chg="mod">
          <ac:chgData name="Harleen Kaur" userId="S::id65ns02@ubalt.edu::9f7fc1d6-ab67-473f-ba46-e98f6ce2049b" providerId="AD" clId="Web-{D15A0308-9E2D-B5D0-5115-FC1CFD6F461C}" dt="2021-06-19T20:09:17.293" v="662" actId="20577"/>
          <ac:spMkLst>
            <pc:docMk/>
            <pc:sldMk cId="2186280635" sldId="390"/>
            <ac:spMk id="2" creationId="{19CE4807-8C3B-476B-BD8D-77E85FA07B9B}"/>
          </ac:spMkLst>
        </pc:spChg>
        <pc:spChg chg="mod">
          <ac:chgData name="Harleen Kaur" userId="S::id65ns02@ubalt.edu::9f7fc1d6-ab67-473f-ba46-e98f6ce2049b" providerId="AD" clId="Web-{D15A0308-9E2D-B5D0-5115-FC1CFD6F461C}" dt="2021-06-19T20:09:10.621" v="654" actId="20577"/>
          <ac:spMkLst>
            <pc:docMk/>
            <pc:sldMk cId="2186280635" sldId="390"/>
            <ac:spMk id="3" creationId="{29479DD4-FAE8-42BB-9C4F-76FA8E21A35D}"/>
          </ac:spMkLst>
        </pc:spChg>
      </pc:sldChg>
      <pc:sldChg chg="new del">
        <pc:chgData name="Harleen Kaur" userId="S::id65ns02@ubalt.edu::9f7fc1d6-ab67-473f-ba46-e98f6ce2049b" providerId="AD" clId="Web-{D15A0308-9E2D-B5D0-5115-FC1CFD6F461C}" dt="2021-06-19T20:09:21.105" v="663"/>
        <pc:sldMkLst>
          <pc:docMk/>
          <pc:sldMk cId="2772980071" sldId="391"/>
        </pc:sldMkLst>
      </pc:sldChg>
      <pc:sldMasterChg chg="add del addSldLayout delSldLayout">
        <pc:chgData name="Harleen Kaur" userId="S::id65ns02@ubalt.edu::9f7fc1d6-ab67-473f-ba46-e98f6ce2049b" providerId="AD" clId="Web-{D15A0308-9E2D-B5D0-5115-FC1CFD6F461C}" dt="2021-06-19T18:08:26.057" v="20"/>
        <pc:sldMasterMkLst>
          <pc:docMk/>
          <pc:sldMasterMk cId="2460954070" sldId="2147483660"/>
        </pc:sldMasterMkLst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  <pc:spChg chg="add mod">
          <ac:chgData name="Weifeng Xu" userId="e7aed605-a3dd-4d5a-a692-a87037af107b" providerId="ADAL" clId="{38C0388A-6B20-4E10-AB29-C10F85EBBB2E}" dt="2021-03-19T13:35:25.491" v="51" actId="20577"/>
          <ac:spMkLst>
            <pc:docMk/>
            <pc:sldMk cId="3439482671" sldId="303"/>
            <ac:spMk id="2" creationId="{2D1C1AD0-DD89-4FE1-9068-8567EB294783}"/>
          </ac:spMkLst>
        </pc:spChg>
        <pc:spChg chg="add mod">
          <ac:chgData name="Weifeng Xu" userId="e7aed605-a3dd-4d5a-a692-a87037af107b" providerId="ADAL" clId="{38C0388A-6B20-4E10-AB29-C10F85EBBB2E}" dt="2021-03-19T14:20:23.707" v="374" actId="20577"/>
          <ac:spMkLst>
            <pc:docMk/>
            <pc:sldMk cId="3439482671" sldId="303"/>
            <ac:spMk id="3" creationId="{65880B67-A57C-45DB-96C8-E304E8B3012D}"/>
          </ac:spMkLst>
        </pc:spChg>
        <pc:picChg chg="add mod">
          <ac:chgData name="Weifeng Xu" userId="e7aed605-a3dd-4d5a-a692-a87037af107b" providerId="ADAL" clId="{38C0388A-6B20-4E10-AB29-C10F85EBBB2E}" dt="2021-03-19T13:39:51.801" v="58" actId="1440"/>
          <ac:picMkLst>
            <pc:docMk/>
            <pc:sldMk cId="3439482671" sldId="303"/>
            <ac:picMk id="5" creationId="{65C6746B-0EA5-4F4E-A5E5-4AEDBE6FD430}"/>
          </ac:picMkLst>
        </pc:picChg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  <pc:spChg chg="mod ord">
          <ac:chgData name="Weifeng Xu" userId="e7aed605-a3dd-4d5a-a692-a87037af107b" providerId="ADAL" clId="{38C0388A-6B20-4E10-AB29-C10F85EBBB2E}" dt="2021-03-19T13:59:34.148" v="268" actId="20577"/>
          <ac:spMkLst>
            <pc:docMk/>
            <pc:sldMk cId="1193768337" sldId="304"/>
            <ac:spMk id="2" creationId="{2983886C-6AF7-41CB-AFBE-E9B6E032D190}"/>
          </ac:spMkLst>
        </pc:spChg>
        <pc:spChg chg="del">
          <ac:chgData name="Weifeng Xu" userId="e7aed605-a3dd-4d5a-a692-a87037af107b" providerId="ADAL" clId="{38C0388A-6B20-4E10-AB29-C10F85EBBB2E}" dt="2021-03-19T13:51:06.762" v="202" actId="700"/>
          <ac:spMkLst>
            <pc:docMk/>
            <pc:sldMk cId="1193768337" sldId="304"/>
            <ac:spMk id="3" creationId="{F152990E-509C-40A7-AF3A-8E2F34C38768}"/>
          </ac:spMkLst>
        </pc:spChg>
        <pc:graphicFrameChg chg="add mod modGraphic">
          <ac:chgData name="Weifeng Xu" userId="e7aed605-a3dd-4d5a-a692-a87037af107b" providerId="ADAL" clId="{38C0388A-6B20-4E10-AB29-C10F85EBBB2E}" dt="2021-03-19T14:20:41.040" v="375" actId="14734"/>
          <ac:graphicFrameMkLst>
            <pc:docMk/>
            <pc:sldMk cId="1193768337" sldId="304"/>
            <ac:graphicFrameMk id="4" creationId="{C612B4C2-8036-41FB-9524-AE859FE5F89E}"/>
          </ac:graphicFrameMkLst>
        </pc:graphicFrameChg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  <pc:spChg chg="del mod">
          <ac:chgData name="Weifeng Xu" userId="e7aed605-a3dd-4d5a-a692-a87037af107b" providerId="ADAL" clId="{38C0388A-6B20-4E10-AB29-C10F85EBBB2E}" dt="2021-03-19T14:11:35.923" v="280" actId="700"/>
          <ac:spMkLst>
            <pc:docMk/>
            <pc:sldMk cId="3028288411" sldId="305"/>
            <ac:spMk id="2" creationId="{4BA4E1DD-2796-4246-BC66-F4267C01D17F}"/>
          </ac:spMkLst>
        </pc:spChg>
        <pc:spChg chg="add mod">
          <ac:chgData name="Weifeng Xu" userId="e7aed605-a3dd-4d5a-a692-a87037af107b" providerId="ADAL" clId="{38C0388A-6B20-4E10-AB29-C10F85EBBB2E}" dt="2021-03-19T14:12:47.444" v="286" actId="1076"/>
          <ac:spMkLst>
            <pc:docMk/>
            <pc:sldMk cId="3028288411" sldId="305"/>
            <ac:spMk id="6" creationId="{92D8F2C8-D40B-46BA-A18D-C9BAC5D25077}"/>
          </ac:spMkLst>
        </pc:spChg>
        <pc:picChg chg="add mod">
          <ac:chgData name="Weifeng Xu" userId="e7aed605-a3dd-4d5a-a692-a87037af107b" providerId="ADAL" clId="{38C0388A-6B20-4E10-AB29-C10F85EBBB2E}" dt="2021-03-19T14:11:37.805" v="281" actId="1076"/>
          <ac:picMkLst>
            <pc:docMk/>
            <pc:sldMk cId="3028288411" sldId="305"/>
            <ac:picMk id="4" creationId="{3C34B9AC-008F-4D5C-A2D2-01DAF0EC0947}"/>
          </ac:picMkLst>
        </pc:picChg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  <pc:spChg chg="del">
          <ac:chgData name="Weifeng Xu" userId="e7aed605-a3dd-4d5a-a692-a87037af107b" providerId="ADAL" clId="{38C0388A-6B20-4E10-AB29-C10F85EBBB2E}" dt="2021-03-19T14:14:50.457" v="288" actId="700"/>
          <ac:spMkLst>
            <pc:docMk/>
            <pc:sldMk cId="64038938" sldId="306"/>
            <ac:spMk id="2" creationId="{2D3D285F-FC94-44B0-AF43-A373E35D2ECE}"/>
          </ac:spMkLst>
        </pc:spChg>
        <pc:spChg chg="add mod">
          <ac:chgData name="Weifeng Xu" userId="e7aed605-a3dd-4d5a-a692-a87037af107b" providerId="ADAL" clId="{38C0388A-6B20-4E10-AB29-C10F85EBBB2E}" dt="2021-03-19T14:15:46.781" v="299" actId="1076"/>
          <ac:spMkLst>
            <pc:docMk/>
            <pc:sldMk cId="64038938" sldId="306"/>
            <ac:spMk id="6" creationId="{FB721F81-2502-4277-A000-8C68BF6E3D08}"/>
          </ac:spMkLst>
        </pc:spChg>
        <pc:spChg chg="add mod">
          <ac:chgData name="Weifeng Xu" userId="e7aed605-a3dd-4d5a-a692-a87037af107b" providerId="ADAL" clId="{38C0388A-6B20-4E10-AB29-C10F85EBBB2E}" dt="2021-03-19T14:17:25.612" v="341" actId="14100"/>
          <ac:spMkLst>
            <pc:docMk/>
            <pc:sldMk cId="64038938" sldId="306"/>
            <ac:spMk id="7" creationId="{4FD5AF55-DB23-44D7-A9DF-3C4F65C930E2}"/>
          </ac:spMkLst>
        </pc:spChg>
        <pc:spChg chg="add mod">
          <ac:chgData name="Weifeng Xu" userId="e7aed605-a3dd-4d5a-a692-a87037af107b" providerId="ADAL" clId="{38C0388A-6B20-4E10-AB29-C10F85EBBB2E}" dt="2021-03-19T14:18:06.887" v="366" actId="108"/>
          <ac:spMkLst>
            <pc:docMk/>
            <pc:sldMk cId="64038938" sldId="306"/>
            <ac:spMk id="8" creationId="{7F151ADF-621A-44BF-A044-98E536A30851}"/>
          </ac:spMkLst>
        </pc:spChg>
        <pc:picChg chg="add mod">
          <ac:chgData name="Weifeng Xu" userId="e7aed605-a3dd-4d5a-a692-a87037af107b" providerId="ADAL" clId="{38C0388A-6B20-4E10-AB29-C10F85EBBB2E}" dt="2021-03-19T14:16:39.681" v="330" actId="1035"/>
          <ac:picMkLst>
            <pc:docMk/>
            <pc:sldMk cId="64038938" sldId="306"/>
            <ac:picMk id="4" creationId="{D13661E4-A9BA-473C-BCA7-F2FC3860604E}"/>
          </ac:picMkLst>
        </pc:picChg>
        <pc:picChg chg="add mod">
          <ac:chgData name="Weifeng Xu" userId="e7aed605-a3dd-4d5a-a692-a87037af107b" providerId="ADAL" clId="{38C0388A-6B20-4E10-AB29-C10F85EBBB2E}" dt="2021-03-19T14:15:42.425" v="298" actId="1076"/>
          <ac:picMkLst>
            <pc:docMk/>
            <pc:sldMk cId="64038938" sldId="306"/>
            <ac:picMk id="5" creationId="{F8627C4A-59BF-4486-9503-E483C7AE2F9F}"/>
          </ac:picMkLst>
        </pc:picChg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  <pc:spChg chg="mod">
          <ac:chgData name="Weifeng Xu" userId="e7aed605-a3dd-4d5a-a692-a87037af107b" providerId="ADAL" clId="{AA256C9C-DD0A-4A24-AECC-DADA2E819996}" dt="2021-02-26T14:49:19.205" v="50" actId="20577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AA256C9C-DD0A-4A24-AECC-DADA2E819996}" dt="2021-02-26T14:49:07.207" v="29"/>
          <ac:spMkLst>
            <pc:docMk/>
            <pc:sldMk cId="1323245308" sldId="256"/>
            <ac:spMk id="3" creationId="{58CD3106-2EE0-40F4-8C0B-042135FF9FB4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  <pc:spChg chg="del mod ord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2" creationId="{8BD32ECD-4EA1-42EB-96ED-C00EB9B7E5E6}"/>
          </ac:spMkLst>
        </pc:spChg>
        <pc:spChg chg="del">
          <ac:chgData name="Weifeng Xu" userId="e7aed605-a3dd-4d5a-a692-a87037af107b" providerId="ADAL" clId="{AA256C9C-DD0A-4A24-AECC-DADA2E819996}" dt="2021-02-26T14:52:52.958" v="54" actId="700"/>
          <ac:spMkLst>
            <pc:docMk/>
            <pc:sldMk cId="594714798" sldId="257"/>
            <ac:spMk id="3" creationId="{9E0BECA7-A1FC-4C8B-8045-BB1368B83F21}"/>
          </ac:spMkLst>
        </pc:spChg>
        <pc:spChg chg="add mod ord">
          <ac:chgData name="Weifeng Xu" userId="e7aed605-a3dd-4d5a-a692-a87037af107b" providerId="ADAL" clId="{AA256C9C-DD0A-4A24-AECC-DADA2E819996}" dt="2021-02-26T15:54:32.508" v="189" actId="20577"/>
          <ac:spMkLst>
            <pc:docMk/>
            <pc:sldMk cId="594714798" sldId="257"/>
            <ac:spMk id="4" creationId="{45F893CA-9E41-47A2-91B2-32B4A150EA35}"/>
          </ac:spMkLst>
        </pc:spChg>
        <pc:spChg chg="add del mod">
          <ac:chgData name="Weifeng Xu" userId="e7aed605-a3dd-4d5a-a692-a87037af107b" providerId="ADAL" clId="{AA256C9C-DD0A-4A24-AECC-DADA2E819996}" dt="2021-02-26T15:37:00.112" v="104" actId="21"/>
          <ac:spMkLst>
            <pc:docMk/>
            <pc:sldMk cId="594714798" sldId="257"/>
            <ac:spMk id="6" creationId="{AA280DCE-3C7B-4F83-9E1B-FF3D901AA4CD}"/>
          </ac:spMkLst>
        </pc:spChg>
        <pc:spChg chg="add mod">
          <ac:chgData name="Weifeng Xu" userId="e7aed605-a3dd-4d5a-a692-a87037af107b" providerId="ADAL" clId="{AA256C9C-DD0A-4A24-AECC-DADA2E819996}" dt="2021-02-26T22:11:14.469" v="900" actId="33524"/>
          <ac:spMkLst>
            <pc:docMk/>
            <pc:sldMk cId="594714798" sldId="257"/>
            <ac:spMk id="10" creationId="{6D9BDB3E-1D76-4802-A95A-FCFB0DE09AD6}"/>
          </ac:spMkLst>
        </pc:spChg>
        <pc:picChg chg="add mod">
          <ac:chgData name="Weifeng Xu" userId="e7aed605-a3dd-4d5a-a692-a87037af107b" providerId="ADAL" clId="{AA256C9C-DD0A-4A24-AECC-DADA2E819996}" dt="2021-02-26T22:11:10.689" v="899" actId="1076"/>
          <ac:picMkLst>
            <pc:docMk/>
            <pc:sldMk cId="594714798" sldId="257"/>
            <ac:picMk id="8" creationId="{B15C4267-F203-4411-9D74-F327479386F5}"/>
          </ac:picMkLst>
        </pc:picChg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  <pc:spChg chg="mod">
          <ac:chgData name="Weifeng Xu" userId="e7aed605-a3dd-4d5a-a692-a87037af107b" providerId="ADAL" clId="{AA256C9C-DD0A-4A24-AECC-DADA2E819996}" dt="2021-02-26T15:37:51.577" v="140" actId="313"/>
          <ac:spMkLst>
            <pc:docMk/>
            <pc:sldMk cId="824954207" sldId="258"/>
            <ac:spMk id="2" creationId="{B55FD7E4-8B64-4C1B-B295-CA3D5EB0B958}"/>
          </ac:spMkLst>
        </pc:spChg>
        <pc:spChg chg="add mod">
          <ac:chgData name="Weifeng Xu" userId="e7aed605-a3dd-4d5a-a692-a87037af107b" providerId="ADAL" clId="{AA256C9C-DD0A-4A24-AECC-DADA2E819996}" dt="2021-02-26T15:37:02.117" v="105"/>
          <ac:spMkLst>
            <pc:docMk/>
            <pc:sldMk cId="824954207" sldId="258"/>
            <ac:spMk id="3" creationId="{3A15E54A-98CB-42ED-B054-7E3962EC6AC0}"/>
          </ac:spMkLst>
        </pc:spChg>
        <pc:picChg chg="add mod">
          <ac:chgData name="Weifeng Xu" userId="e7aed605-a3dd-4d5a-a692-a87037af107b" providerId="ADAL" clId="{AA256C9C-DD0A-4A24-AECC-DADA2E819996}" dt="2021-02-26T15:41:14.219" v="142" actId="1076"/>
          <ac:picMkLst>
            <pc:docMk/>
            <pc:sldMk cId="824954207" sldId="258"/>
            <ac:picMk id="5" creationId="{4F493297-AE46-4981-A5A3-704ECB4726F9}"/>
          </ac:picMkLst>
        </pc:picChg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  <pc:spChg chg="mod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2" creationId="{065B7B7A-1381-47E9-AC8D-1E8AEEC24B4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9" creationId="{74426AB7-D619-4515-962A-BC83909EC015}"/>
          </ac:spMkLst>
        </pc:spChg>
        <pc:spChg chg="add del">
          <ac:chgData name="Weifeng Xu" userId="e7aed605-a3dd-4d5a-a692-a87037af107b" providerId="ADAL" clId="{AA256C9C-DD0A-4A24-AECC-DADA2E819996}" dt="2021-02-26T15:55:53.438" v="211" actId="26606"/>
          <ac:spMkLst>
            <pc:docMk/>
            <pc:sldMk cId="357665137" sldId="259"/>
            <ac:spMk id="11" creationId="{DE47DF98-723F-4AAC-ABCF-CACBC438F78F}"/>
          </ac:spMkLst>
        </pc:spChg>
        <pc:picChg chg="add mod">
          <ac:chgData name="Weifeng Xu" userId="e7aed605-a3dd-4d5a-a692-a87037af107b" providerId="ADAL" clId="{AA256C9C-DD0A-4A24-AECC-DADA2E819996}" dt="2021-02-26T15:55:53.438" v="211" actId="26606"/>
          <ac:picMkLst>
            <pc:docMk/>
            <pc:sldMk cId="357665137" sldId="259"/>
            <ac:picMk id="4" creationId="{D4BA947F-A186-4B53-B5EE-2DA910CBF571}"/>
          </ac:picMkLst>
        </pc:picChg>
        <pc:cxnChg chg="add del">
          <ac:chgData name="Weifeng Xu" userId="e7aed605-a3dd-4d5a-a692-a87037af107b" providerId="ADAL" clId="{AA256C9C-DD0A-4A24-AECC-DADA2E819996}" dt="2021-02-26T15:55:53.438" v="211" actId="26606"/>
          <ac:cxnSpMkLst>
            <pc:docMk/>
            <pc:sldMk cId="357665137" sldId="259"/>
            <ac:cxnSpMk id="13" creationId="{EA29FC7C-9308-4FDE-8DCA-405668055B0F}"/>
          </ac:cxnSpMkLst>
        </pc:cxnChg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  <pc:spChg chg="mod ord">
          <ac:chgData name="Weifeng Xu" userId="e7aed605-a3dd-4d5a-a692-a87037af107b" providerId="ADAL" clId="{AA256C9C-DD0A-4A24-AECC-DADA2E819996}" dt="2021-02-27T00:26:46.588" v="1072" actId="700"/>
          <ac:spMkLst>
            <pc:docMk/>
            <pc:sldMk cId="838394385" sldId="260"/>
            <ac:spMk id="2" creationId="{5971E6A3-F685-4A0E-900E-6B1C064CA636}"/>
          </ac:spMkLst>
        </pc:spChg>
        <pc:spChg chg="add del mod ord">
          <ac:chgData name="Weifeng Xu" userId="e7aed605-a3dd-4d5a-a692-a87037af107b" providerId="ADAL" clId="{AA256C9C-DD0A-4A24-AECC-DADA2E819996}" dt="2021-02-27T00:23:07.549" v="1023" actId="478"/>
          <ac:spMkLst>
            <pc:docMk/>
            <pc:sldMk cId="838394385" sldId="260"/>
            <ac:spMk id="3" creationId="{8F278A03-D86A-44DC-BD81-8D3F070DE788}"/>
          </ac:spMkLst>
        </pc:spChg>
        <pc:spChg chg="add mod ord">
          <ac:chgData name="Weifeng Xu" userId="e7aed605-a3dd-4d5a-a692-a87037af107b" providerId="ADAL" clId="{AA256C9C-DD0A-4A24-AECC-DADA2E819996}" dt="2021-02-27T02:25:11.384" v="1341" actId="20577"/>
          <ac:spMkLst>
            <pc:docMk/>
            <pc:sldMk cId="838394385" sldId="260"/>
            <ac:spMk id="5" creationId="{6C17F393-F710-4456-B5F0-9733926FEB7C}"/>
          </ac:spMkLst>
        </pc:spChg>
        <pc:spChg chg="add mod">
          <ac:chgData name="Weifeng Xu" userId="e7aed605-a3dd-4d5a-a692-a87037af107b" providerId="ADAL" clId="{AA256C9C-DD0A-4A24-AECC-DADA2E819996}" dt="2021-02-28T19:41:53.295" v="3495" actId="1076"/>
          <ac:spMkLst>
            <pc:docMk/>
            <pc:sldMk cId="838394385" sldId="260"/>
            <ac:spMk id="8" creationId="{1641008C-FDD9-4D45-8696-9CCD8D826F1A}"/>
          </ac:spMkLst>
        </pc:spChg>
        <pc:graphicFrameChg chg="add mod modGraphic">
          <ac:chgData name="Weifeng Xu" userId="e7aed605-a3dd-4d5a-a692-a87037af107b" providerId="ADAL" clId="{AA256C9C-DD0A-4A24-AECC-DADA2E819996}" dt="2021-02-28T19:41:48.234" v="3494" actId="1076"/>
          <ac:graphicFrameMkLst>
            <pc:docMk/>
            <pc:sldMk cId="838394385" sldId="260"/>
            <ac:graphicFrameMk id="4" creationId="{14688B8C-D6F1-4F83-81A3-AA8CC6B44AA2}"/>
          </ac:graphicFrameMkLst>
        </pc:graphicFrameChg>
        <pc:picChg chg="add mod">
          <ac:chgData name="Weifeng Xu" userId="e7aed605-a3dd-4d5a-a692-a87037af107b" providerId="ADAL" clId="{AA256C9C-DD0A-4A24-AECC-DADA2E819996}" dt="2021-02-28T19:40:29.073" v="3487" actId="1076"/>
          <ac:picMkLst>
            <pc:docMk/>
            <pc:sldMk cId="838394385" sldId="260"/>
            <ac:picMk id="7" creationId="{8F006BEA-7ADE-463A-8C3D-D998E9751295}"/>
          </ac:picMkLst>
        </pc:picChg>
        <pc:picChg chg="add mod">
          <ac:chgData name="Weifeng Xu" userId="e7aed605-a3dd-4d5a-a692-a87037af107b" providerId="ADAL" clId="{AA256C9C-DD0A-4A24-AECC-DADA2E819996}" dt="2021-02-28T19:42:06.059" v="3496" actId="1076"/>
          <ac:picMkLst>
            <pc:docMk/>
            <pc:sldMk cId="838394385" sldId="260"/>
            <ac:picMk id="10242" creationId="{DDDBEA06-246B-4885-849F-7DE9996163CA}"/>
          </ac:picMkLst>
        </pc:picChg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  <pc:spChg chg="mod">
          <ac:chgData name="Weifeng Xu" userId="e7aed605-a3dd-4d5a-a692-a87037af107b" providerId="ADAL" clId="{AA256C9C-DD0A-4A24-AECC-DADA2E819996}" dt="2021-02-26T23:24:42.894" v="922" actId="20577"/>
          <ac:spMkLst>
            <pc:docMk/>
            <pc:sldMk cId="1539245675" sldId="261"/>
            <ac:spMk id="2" creationId="{1314054E-E4BE-40F2-AB45-2A8AEFD40ED2}"/>
          </ac:spMkLst>
        </pc:spChg>
        <pc:spChg chg="mod ord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3" creationId="{1758C131-B507-4FCE-8AD3-5975E4336EB0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04.510" v="590" actId="26606"/>
          <ac:spMkLst>
            <pc:docMk/>
            <pc:sldMk cId="1539245675" sldId="261"/>
            <ac:spMk id="7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79" creationId="{1E547BA6-BAE0-43BB-A7CA-60F69CE252F0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93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39:46.260" v="587" actId="26606"/>
          <ac:spMkLst>
            <pc:docMk/>
            <pc:sldMk cId="1539245675" sldId="261"/>
            <ac:spMk id="102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29" creationId="{2B566528-1B12-4246-9431-5C2D7D081168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1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4" v="599" actId="26606"/>
          <ac:spMkLst>
            <pc:docMk/>
            <pc:sldMk cId="1539245675" sldId="261"/>
            <ac:spMk id="1033" creationId="{D3F51FEB-38FB-4F6C-9F7B-2F2AFAB65463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5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0:25.868" v="601" actId="26606"/>
          <ac:spMkLst>
            <pc:docMk/>
            <pc:sldMk cId="1539245675" sldId="261"/>
            <ac:spMk id="1036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6.741" v="607" actId="26606"/>
          <ac:spMkLst>
            <pc:docMk/>
            <pc:sldMk cId="1539245675" sldId="261"/>
            <ac:spMk id="1037" creationId="{21540236-BFD5-4A9D-8840-4703E7F76825}"/>
          </ac:spMkLst>
        </pc:spChg>
        <pc:spChg chg="add del">
          <ac:chgData name="Weifeng Xu" userId="e7aed605-a3dd-4d5a-a692-a87037af107b" providerId="ADAL" clId="{AA256C9C-DD0A-4A24-AECC-DADA2E819996}" dt="2021-02-26T21:40:33.391" v="603" actId="26606"/>
          <ac:spMkLst>
            <pc:docMk/>
            <pc:sldMk cId="1539245675" sldId="261"/>
            <ac:spMk id="1038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39" creationId="{F56F5174-31D9-4DBB-AAB7-A1FD7BDB1352}"/>
          </ac:spMkLst>
        </pc:spChg>
        <pc:spChg chg="add del">
          <ac:chgData name="Weifeng Xu" userId="e7aed605-a3dd-4d5a-a692-a87037af107b" providerId="ADAL" clId="{AA256C9C-DD0A-4A24-AECC-DADA2E819996}" dt="2021-02-26T21:40:39.349" v="609" actId="26606"/>
          <ac:spMkLst>
            <pc:docMk/>
            <pc:sldMk cId="1539245675" sldId="261"/>
            <ac:spMk id="1041" creationId="{F9A95BEE-6BB1-4A28-A8E6-A34B2E42EF87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3" creationId="{11C59EDF-5A1E-404D-B55D-8AEA5D8D6D62}"/>
          </ac:spMkLst>
        </pc:spChg>
        <pc:spChg chg="add del">
          <ac:chgData name="Weifeng Xu" userId="e7aed605-a3dd-4d5a-a692-a87037af107b" providerId="ADAL" clId="{AA256C9C-DD0A-4A24-AECC-DADA2E819996}" dt="2021-02-26T21:40:41.546" v="611" actId="26606"/>
          <ac:spMkLst>
            <pc:docMk/>
            <pc:sldMk cId="1539245675" sldId="261"/>
            <ac:spMk id="1044" creationId="{FEE0385D-4151-43AA-9C6B-0365E103172D}"/>
          </ac:spMkLst>
        </pc:spChg>
        <pc:spChg chg="add del">
          <ac:chgData name="Weifeng Xu" userId="e7aed605-a3dd-4d5a-a692-a87037af107b" providerId="ADAL" clId="{AA256C9C-DD0A-4A24-AECC-DADA2E819996}" dt="2021-02-26T21:42:57.531" v="648" actId="26606"/>
          <ac:spMkLst>
            <pc:docMk/>
            <pc:sldMk cId="1539245675" sldId="261"/>
            <ac:spMk id="104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41:21.776" v="624" actId="26606"/>
          <ac:spMkLst>
            <pc:docMk/>
            <pc:sldMk cId="1539245675" sldId="261"/>
            <ac:spMk id="1048" creationId="{2C61293E-6EBE-43EF-A52C-9BEBFD7679D4}"/>
          </ac:spMkLst>
        </pc:spChg>
        <pc:spChg chg="add del">
          <ac:chgData name="Weifeng Xu" userId="e7aed605-a3dd-4d5a-a692-a87037af107b" providerId="ADAL" clId="{AA256C9C-DD0A-4A24-AECC-DADA2E819996}" dt="2021-02-26T21:42:56.188" v="643" actId="26606"/>
          <ac:spMkLst>
            <pc:docMk/>
            <pc:sldMk cId="1539245675" sldId="261"/>
            <ac:spMk id="1052" creationId="{C413D172-8B6A-47F5-9813-DE455773F3FB}"/>
          </ac:spMkLst>
        </pc:spChg>
        <pc:grpChg chg="add del">
          <ac:chgData name="Weifeng Xu" userId="e7aed605-a3dd-4d5a-a692-a87037af107b" providerId="ADAL" clId="{AA256C9C-DD0A-4A24-AECC-DADA2E819996}" dt="2021-02-26T21:40:24" v="599" actId="26606"/>
          <ac:grpSpMkLst>
            <pc:docMk/>
            <pc:sldMk cId="1539245675" sldId="261"/>
            <ac:grpSpMk id="73" creationId="{07EAA094-9CF6-4695-958A-33D9BCAA9474}"/>
          </ac:grpSpMkLst>
        </pc:grpChg>
        <pc:picChg chg="add mod ord">
          <ac:chgData name="Weifeng Xu" userId="e7aed605-a3dd-4d5a-a692-a87037af107b" providerId="ADAL" clId="{AA256C9C-DD0A-4A24-AECC-DADA2E819996}" dt="2021-02-26T21:43:06.026" v="651" actId="1076"/>
          <ac:picMkLst>
            <pc:docMk/>
            <pc:sldMk cId="1539245675" sldId="261"/>
            <ac:picMk id="1026" creationId="{F823670D-632E-486F-B4FA-2B4B3A300AEB}"/>
          </ac:picMkLst>
        </pc:picChg>
        <pc:picChg chg="add del">
          <ac:chgData name="Weifeng Xu" userId="e7aed605-a3dd-4d5a-a692-a87037af107b" providerId="ADAL" clId="{AA256C9C-DD0A-4A24-AECC-DADA2E819996}" dt="2021-02-26T21:40:09.910" v="594" actId="26606"/>
          <ac:picMkLst>
            <pc:docMk/>
            <pc:sldMk cId="1539245675" sldId="261"/>
            <ac:picMk id="1034" creationId="{54DDEBDD-D8BD-41A6-8A0D-B00E3768B0F9}"/>
          </ac:picMkLst>
        </pc:picChg>
        <pc:picChg chg="add del">
          <ac:chgData name="Weifeng Xu" userId="e7aed605-a3dd-4d5a-a692-a87037af107b" providerId="ADAL" clId="{AA256C9C-DD0A-4A24-AECC-DADA2E819996}" dt="2021-02-26T21:40:39.349" v="609" actId="26606"/>
          <ac:picMkLst>
            <pc:docMk/>
            <pc:sldMk cId="1539245675" sldId="261"/>
            <ac:picMk id="1040" creationId="{AE113210-7872-481A-ADE6-3A05CCAF5EB2}"/>
          </ac:picMkLst>
        </pc:picChg>
        <pc:cxnChg chg="add del">
          <ac:chgData name="Weifeng Xu" userId="e7aed605-a3dd-4d5a-a692-a87037af107b" providerId="ADAL" clId="{AA256C9C-DD0A-4A24-AECC-DADA2E819996}" dt="2021-02-26T21:39:41.730" v="585" actId="26606"/>
          <ac:cxnSpMkLst>
            <pc:docMk/>
            <pc:sldMk cId="1539245675" sldId="261"/>
            <ac:cxnSpMk id="7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18.213" v="620" actId="26606"/>
          <ac:cxnSpMkLst>
            <pc:docMk/>
            <pc:sldMk cId="1539245675" sldId="261"/>
            <ac:cxnSpMk id="91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10.310" v="595" actId="26606"/>
          <ac:cxnSpMkLst>
            <pc:docMk/>
            <pc:sldMk cId="1539245675" sldId="261"/>
            <ac:cxnSpMk id="1030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0:07.269" v="592" actId="26606"/>
          <ac:cxnSpMkLst>
            <pc:docMk/>
            <pc:sldMk cId="1539245675" sldId="261"/>
            <ac:cxnSpMk id="1032" creationId="{A7F400EE-A8A5-48AF-B4D6-291B52C6F0B0}"/>
          </ac:cxnSpMkLst>
        </pc:cxnChg>
        <pc:cxnChg chg="add del">
          <ac:chgData name="Weifeng Xu" userId="e7aed605-a3dd-4d5a-a692-a87037af107b" providerId="ADAL" clId="{AA256C9C-DD0A-4A24-AECC-DADA2E819996}" dt="2021-02-26T21:41:26.377" v="626" actId="26606"/>
          <ac:cxnSpMkLst>
            <pc:docMk/>
            <pc:sldMk cId="1539245675" sldId="261"/>
            <ac:cxnSpMk id="1050" creationId="{A7F400EE-A8A5-48AF-B4D6-291B52C6F0B0}"/>
          </ac:cxnSpMkLst>
        </pc:cxnChg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  <pc:spChg chg="mod">
          <ac:chgData name="Weifeng Xu" userId="e7aed605-a3dd-4d5a-a692-a87037af107b" providerId="ADAL" clId="{AA256C9C-DD0A-4A24-AECC-DADA2E819996}" dt="2021-02-26T23:24:33.191" v="921" actId="6549"/>
          <ac:spMkLst>
            <pc:docMk/>
            <pc:sldMk cId="3347624405" sldId="262"/>
            <ac:spMk id="2" creationId="{31F524F6-C04C-41C5-BE99-C0A2C575048C}"/>
          </ac:spMkLst>
        </pc:spChg>
        <pc:spChg chg="mod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3" creationId="{A63FC1D9-5BA5-40D9-8966-7C1900337665}"/>
          </ac:spMkLst>
        </pc:spChg>
        <pc:spChg chg="add del">
          <ac:chgData name="Weifeng Xu" userId="e7aed605-a3dd-4d5a-a692-a87037af107b" providerId="ADAL" clId="{AA256C9C-DD0A-4A24-AECC-DADA2E819996}" dt="2021-02-26T21:54:35.725" v="738" actId="26606"/>
          <ac:spMkLst>
            <pc:docMk/>
            <pc:sldMk cId="3347624405" sldId="262"/>
            <ac:spMk id="71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3" creationId="{3EBE8569-6AEC-4B8C-8D53-2DE337CDBA6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5" creationId="{55D4142C-5077-457F-A6AD-3FECFDB39685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77" creationId="{7A5F0580-5EE9-419F-96EE-B6529EF6E7D0}"/>
          </ac:spMkLst>
        </pc:spChg>
        <pc:spChg chg="add del">
          <ac:chgData name="Weifeng Xu" userId="e7aed605-a3dd-4d5a-a692-a87037af107b" providerId="ADAL" clId="{AA256C9C-DD0A-4A24-AECC-DADA2E819996}" dt="2021-02-26T21:55:01.935" v="748" actId="26606"/>
          <ac:spMkLst>
            <pc:docMk/>
            <pc:sldMk cId="3347624405" sldId="262"/>
            <ac:spMk id="2053" creationId="{86C7B4A1-154A-4DF0-AC46-F88D75A2E0FD}"/>
          </ac:spMkLst>
        </pc:spChg>
        <pc:spChg chg="add del">
          <ac:chgData name="Weifeng Xu" userId="e7aed605-a3dd-4d5a-a692-a87037af107b" providerId="ADAL" clId="{AA256C9C-DD0A-4A24-AECC-DADA2E819996}" dt="2021-02-26T21:54:48.733" v="744" actId="26606"/>
          <ac:spMkLst>
            <pc:docMk/>
            <pc:sldMk cId="3347624405" sldId="262"/>
            <ac:spMk id="2056" creationId="{C413D172-8B6A-47F5-9813-DE455773F3FB}"/>
          </ac:spMkLst>
        </pc:spChg>
        <pc:spChg chg="add del">
          <ac:chgData name="Weifeng Xu" userId="e7aed605-a3dd-4d5a-a692-a87037af107b" providerId="ADAL" clId="{AA256C9C-DD0A-4A24-AECC-DADA2E819996}" dt="2021-02-26T21:54:50.870" v="746" actId="26606"/>
          <ac:spMkLst>
            <pc:docMk/>
            <pc:sldMk cId="3347624405" sldId="262"/>
            <ac:spMk id="2058" creationId="{8FC9BE17-9A7B-462D-AE50-3D8777387304}"/>
          </ac:spMkLst>
        </pc:spChg>
        <pc:picChg chg="add mod ord">
          <ac:chgData name="Weifeng Xu" userId="e7aed605-a3dd-4d5a-a692-a87037af107b" providerId="ADAL" clId="{AA256C9C-DD0A-4A24-AECC-DADA2E819996}" dt="2021-02-26T21:55:11.764" v="750" actId="1076"/>
          <ac:picMkLst>
            <pc:docMk/>
            <pc:sldMk cId="3347624405" sldId="262"/>
            <ac:picMk id="2050" creationId="{6C0A68A5-C81C-4386-A755-A1F055199169}"/>
          </ac:picMkLst>
        </pc:picChg>
        <pc:picChg chg="add del">
          <ac:chgData name="Weifeng Xu" userId="e7aed605-a3dd-4d5a-a692-a87037af107b" providerId="ADAL" clId="{AA256C9C-DD0A-4A24-AECC-DADA2E819996}" dt="2021-02-26T21:54:39.327" v="740" actId="26606"/>
          <ac:picMkLst>
            <pc:docMk/>
            <pc:sldMk cId="3347624405" sldId="262"/>
            <ac:picMk id="2052" creationId="{54DDEBDD-D8BD-41A6-8A0D-B00E3768B0F9}"/>
          </ac:picMkLst>
        </pc:picChg>
        <pc:cxnChg chg="add del">
          <ac:chgData name="Weifeng Xu" userId="e7aed605-a3dd-4d5a-a692-a87037af107b" providerId="ADAL" clId="{AA256C9C-DD0A-4A24-AECC-DADA2E819996}" dt="2021-02-26T21:54:43.220" v="742" actId="26606"/>
          <ac:cxnSpMkLst>
            <pc:docMk/>
            <pc:sldMk cId="3347624405" sldId="262"/>
            <ac:cxnSpMk id="2054" creationId="{A7F400EE-A8A5-48AF-B4D6-291B52C6F0B0}"/>
          </ac:cxnSpMkLst>
        </pc:cxnChg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  <pc:spChg chg="mod">
          <ac:chgData name="Weifeng Xu" userId="e7aed605-a3dd-4d5a-a692-a87037af107b" providerId="ADAL" clId="{AA256C9C-DD0A-4A24-AECC-DADA2E819996}" dt="2021-02-26T22:05:49.830" v="871" actId="21"/>
          <ac:spMkLst>
            <pc:docMk/>
            <pc:sldMk cId="523254660" sldId="263"/>
            <ac:spMk id="2" creationId="{AFCAE590-849D-4DB0-B6D3-AD8FAFAEB8DA}"/>
          </ac:spMkLst>
        </pc:spChg>
        <pc:spChg chg="mod">
          <ac:chgData name="Weifeng Xu" userId="e7aed605-a3dd-4d5a-a692-a87037af107b" providerId="ADAL" clId="{AA256C9C-DD0A-4A24-AECC-DADA2E819996}" dt="2021-02-26T22:07:44.144" v="887" actId="313"/>
          <ac:spMkLst>
            <pc:docMk/>
            <pc:sldMk cId="523254660" sldId="263"/>
            <ac:spMk id="3" creationId="{A48185D3-B684-4FB6-9797-A6BE1011844B}"/>
          </ac:spMkLst>
        </pc:spChg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  <pc:spChg chg="mod or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" creationId="{489CF5BF-BCB1-4D0A-883E-33AC975AA813}"/>
          </ac:spMkLst>
        </pc:spChg>
        <pc:spChg chg="del">
          <ac:chgData name="Weifeng Xu" userId="e7aed605-a3dd-4d5a-a692-a87037af107b" providerId="ADAL" clId="{AA256C9C-DD0A-4A24-AECC-DADA2E819996}" dt="2021-02-28T02:26:53.650" v="1349" actId="700"/>
          <ac:spMkLst>
            <pc:docMk/>
            <pc:sldMk cId="1483570226" sldId="264"/>
            <ac:spMk id="3" creationId="{E90E24CD-E528-4CBC-BC35-7BEDBD157AC6}"/>
          </ac:spMkLst>
        </pc:spChg>
        <pc:spChg chg="add del">
          <ac:chgData name="Weifeng Xu" userId="e7aed605-a3dd-4d5a-a692-a87037af107b" providerId="ADAL" clId="{AA256C9C-DD0A-4A24-AECC-DADA2E819996}" dt="2021-02-28T02:27:15.234" v="1352" actId="26606"/>
          <ac:spMkLst>
            <pc:docMk/>
            <pc:sldMk cId="1483570226" sldId="264"/>
            <ac:spMk id="9" creationId="{1707FC24-6981-43D9-B525-C7832BA22463}"/>
          </ac:spMkLst>
        </pc:spChg>
        <pc:spChg chg="add del">
          <ac:chgData name="Weifeng Xu" userId="e7aed605-a3dd-4d5a-a692-a87037af107b" providerId="ADAL" clId="{AA256C9C-DD0A-4A24-AECC-DADA2E819996}" dt="2021-02-28T02:27:20.885" v="1354" actId="26606"/>
          <ac:spMkLst>
            <pc:docMk/>
            <pc:sldMk cId="1483570226" sldId="264"/>
            <ac:spMk id="12" creationId="{ACBE1851-2230-47A9-B000-CE9046EA61B9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3" creationId="{407EAFC6-733F-403D-BB4D-05A3A28742F1}"/>
          </ac:spMkLst>
        </pc:spChg>
        <pc:spChg chg="add del">
          <ac:chgData name="Weifeng Xu" userId="e7aed605-a3dd-4d5a-a692-a87037af107b" providerId="ADAL" clId="{AA256C9C-DD0A-4A24-AECC-DADA2E819996}" dt="2021-02-28T02:27:28.279" v="1356" actId="26606"/>
          <ac:spMkLst>
            <pc:docMk/>
            <pc:sldMk cId="1483570226" sldId="264"/>
            <ac:spMk id="14" creationId="{D4771268-CB57-404A-9271-370EB28F6090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5" creationId="{17A36730-4CB0-4F61-AD11-A44C9765833F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6" creationId="{A4E37431-20F0-4DD6-84A9-ED2B644943A2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7" creationId="{C69C79E1-F916-4929-A4F3-DE763D4BFA57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8" creationId="{0AE98B72-66C6-4AB4-AF0D-BA830DE86393}"/>
          </ac:spMkLst>
        </pc:spChg>
        <pc:spChg chg="add del">
          <ac:chgData name="Weifeng Xu" userId="e7aed605-a3dd-4d5a-a692-a87037af107b" providerId="ADAL" clId="{AA256C9C-DD0A-4A24-AECC-DADA2E819996}" dt="2021-02-28T02:27:33.193" v="1358" actId="26606"/>
          <ac:spMkLst>
            <pc:docMk/>
            <pc:sldMk cId="1483570226" sldId="264"/>
            <ac:spMk id="19" creationId="{767334AB-16BD-4EC7-8C6B-4B5171600933}"/>
          </ac:spMkLst>
        </pc:spChg>
        <pc:spChg chg="add del">
          <ac:chgData name="Weifeng Xu" userId="e7aed605-a3dd-4d5a-a692-a87037af107b" providerId="ADAL" clId="{AA256C9C-DD0A-4A24-AECC-DADA2E819996}" dt="2021-02-28T02:27:35.021" v="1360" actId="26606"/>
          <ac:spMkLst>
            <pc:docMk/>
            <pc:sldMk cId="1483570226" sldId="264"/>
            <ac:spMk id="21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4:32.582" v="1424" actId="14100"/>
          <ac:spMkLst>
            <pc:docMk/>
            <pc:sldMk cId="1483570226" sldId="264"/>
            <ac:spMk id="23" creationId="{5713C3C6-E540-47B6-AC9D-7652D80F93B7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4" creationId="{9C867835-A917-4A2B-8424-3AFAF7436395}"/>
          </ac:spMkLst>
        </pc:spChg>
        <pc:spChg chg="add del">
          <ac:chgData name="Weifeng Xu" userId="e7aed605-a3dd-4d5a-a692-a87037af107b" providerId="ADAL" clId="{AA256C9C-DD0A-4A24-AECC-DADA2E819996}" dt="2021-02-28T02:27:44.428" v="1362" actId="26606"/>
          <ac:spMkLst>
            <pc:docMk/>
            <pc:sldMk cId="1483570226" sldId="264"/>
            <ac:spMk id="25" creationId="{EED8D03E-F375-4E67-B932-FF9B007BB420}"/>
          </ac:spMkLst>
        </pc:spChg>
        <pc:spChg chg="add mod">
          <ac:chgData name="Weifeng Xu" userId="e7aed605-a3dd-4d5a-a692-a87037af107b" providerId="ADAL" clId="{AA256C9C-DD0A-4A24-AECC-DADA2E819996}" dt="2021-02-28T02:36:26.898" v="1439" actId="1076"/>
          <ac:spMkLst>
            <pc:docMk/>
            <pc:sldMk cId="1483570226" sldId="264"/>
            <ac:spMk id="26" creationId="{1B9763DC-4511-47D1-BCAA-793B68CA45C5}"/>
          </ac:spMkLst>
        </pc:spChg>
        <pc:spChg chg="add del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27" creationId="{ACBE1851-2230-47A9-B000-CE9046EA61B9}"/>
          </ac:spMkLst>
        </pc:spChg>
        <pc:spChg chg="add mod">
          <ac:chgData name="Weifeng Xu" userId="e7aed605-a3dd-4d5a-a692-a87037af107b" providerId="ADAL" clId="{AA256C9C-DD0A-4A24-AECC-DADA2E819996}" dt="2021-02-28T02:36:53.646" v="1442" actId="108"/>
          <ac:spMkLst>
            <pc:docMk/>
            <pc:sldMk cId="1483570226" sldId="264"/>
            <ac:spMk id="29" creationId="{FD854357-6715-4845-80F7-FE96430120CF}"/>
          </ac:spMkLst>
        </pc:spChg>
        <pc:spChg chg="add mod">
          <ac:chgData name="Weifeng Xu" userId="e7aed605-a3dd-4d5a-a692-a87037af107b" providerId="ADAL" clId="{AA256C9C-DD0A-4A24-AECC-DADA2E819996}" dt="2021-02-28T14:38:51.224" v="2555" actId="14100"/>
          <ac:spMkLst>
            <pc:docMk/>
            <pc:sldMk cId="1483570226" sldId="264"/>
            <ac:spMk id="30" creationId="{D4001639-CB62-4B9F-A492-198E282B3C4C}"/>
          </ac:spMkLst>
        </pc:spChg>
        <pc:spChg chg="add mod">
          <ac:chgData name="Weifeng Xu" userId="e7aed605-a3dd-4d5a-a692-a87037af107b" providerId="ADAL" clId="{AA256C9C-DD0A-4A24-AECC-DADA2E819996}" dt="2021-02-28T14:40:33.310" v="2566" actId="1076"/>
          <ac:spMkLst>
            <pc:docMk/>
            <pc:sldMk cId="1483570226" sldId="264"/>
            <ac:spMk id="31" creationId="{340D3F7C-671C-41F7-9CA6-7215F180B764}"/>
          </ac:spMkLst>
        </pc:spChg>
        <pc:spChg chg="add">
          <ac:chgData name="Weifeng Xu" userId="e7aed605-a3dd-4d5a-a692-a87037af107b" providerId="ADAL" clId="{AA256C9C-DD0A-4A24-AECC-DADA2E819996}" dt="2021-02-28T02:29:27.495" v="1369" actId="26606"/>
          <ac:spMkLst>
            <pc:docMk/>
            <pc:sldMk cId="1483570226" sldId="264"/>
            <ac:spMk id="33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02:36:22.125" v="1438" actId="1076"/>
          <ac:picMkLst>
            <pc:docMk/>
            <pc:sldMk cId="1483570226" sldId="264"/>
            <ac:picMk id="4" creationId="{BCF4F52F-13BB-4FAA-8D9E-576AEA4675CA}"/>
          </ac:picMkLst>
        </pc:picChg>
        <pc:cxnChg chg="add del">
          <ac:chgData name="Weifeng Xu" userId="e7aed605-a3dd-4d5a-a692-a87037af107b" providerId="ADAL" clId="{AA256C9C-DD0A-4A24-AECC-DADA2E819996}" dt="2021-02-28T02:27:20.885" v="1354" actId="26606"/>
          <ac:cxnSpMkLst>
            <pc:docMk/>
            <pc:sldMk cId="1483570226" sldId="264"/>
            <ac:cxnSpMk id="11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7:35.021" v="1360" actId="26606"/>
          <ac:cxnSpMkLst>
            <pc:docMk/>
            <pc:sldMk cId="1483570226" sldId="264"/>
            <ac:cxnSpMk id="22" creationId="{23B93832-6514-44F4-849B-5EE2C8A2337D}"/>
          </ac:cxnSpMkLst>
        </pc:cxnChg>
        <pc:cxnChg chg="add del">
          <ac:chgData name="Weifeng Xu" userId="e7aed605-a3dd-4d5a-a692-a87037af107b" providerId="ADAL" clId="{AA256C9C-DD0A-4A24-AECC-DADA2E819996}" dt="2021-02-28T02:29:27.495" v="1369" actId="26606"/>
          <ac:cxnSpMkLst>
            <pc:docMk/>
            <pc:sldMk cId="1483570226" sldId="264"/>
            <ac:cxnSpMk id="28" creationId="{23B93832-6514-44F4-849B-5EE2C8A2337D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  <pc:spChg chg="mod ord">
          <ac:chgData name="Weifeng Xu" userId="e7aed605-a3dd-4d5a-a692-a87037af107b" providerId="ADAL" clId="{AA256C9C-DD0A-4A24-AECC-DADA2E819996}" dt="2021-03-05T21:03:50.845" v="10227" actId="20577"/>
          <ac:spMkLst>
            <pc:docMk/>
            <pc:sldMk cId="1005714408" sldId="265"/>
            <ac:spMk id="2" creationId="{CBEE1C5B-C062-438C-A521-260C194F415F}"/>
          </ac:spMkLst>
        </pc:spChg>
        <pc:spChg chg="add del mod ord">
          <ac:chgData name="Weifeng Xu" userId="e7aed605-a3dd-4d5a-a692-a87037af107b" providerId="ADAL" clId="{AA256C9C-DD0A-4A24-AECC-DADA2E819996}" dt="2021-02-28T02:54:48.564" v="1454" actId="21"/>
          <ac:spMkLst>
            <pc:docMk/>
            <pc:sldMk cId="1005714408" sldId="265"/>
            <ac:spMk id="3" creationId="{7886E6D0-E542-4C4B-B352-6BB3644B7055}"/>
          </ac:spMkLst>
        </pc:spChg>
        <pc:spChg chg="add mod ord">
          <ac:chgData name="Weifeng Xu" userId="e7aed605-a3dd-4d5a-a692-a87037af107b" providerId="ADAL" clId="{AA256C9C-DD0A-4A24-AECC-DADA2E819996}" dt="2021-03-06T00:11:56.294" v="10594" actId="20577"/>
          <ac:spMkLst>
            <pc:docMk/>
            <pc:sldMk cId="1005714408" sldId="265"/>
            <ac:spMk id="4" creationId="{801A7380-951B-4617-9F33-2B2F70105770}"/>
          </ac:spMkLst>
        </pc:spChg>
        <pc:picChg chg="add mod modCrop">
          <ac:chgData name="Weifeng Xu" userId="e7aed605-a3dd-4d5a-a692-a87037af107b" providerId="ADAL" clId="{AA256C9C-DD0A-4A24-AECC-DADA2E819996}" dt="2021-03-05T20:58:51.653" v="10212" actId="1076"/>
          <ac:picMkLst>
            <pc:docMk/>
            <pc:sldMk cId="1005714408" sldId="265"/>
            <ac:picMk id="3" creationId="{1E22D123-496D-42EB-9A6B-91D499E601E7}"/>
          </ac:picMkLst>
        </pc:picChg>
        <pc:picChg chg="add del mod">
          <ac:chgData name="Weifeng Xu" userId="e7aed605-a3dd-4d5a-a692-a87037af107b" providerId="ADAL" clId="{AA256C9C-DD0A-4A24-AECC-DADA2E819996}" dt="2021-03-05T20:34:46.319" v="10142" actId="21"/>
          <ac:picMkLst>
            <pc:docMk/>
            <pc:sldMk cId="1005714408" sldId="265"/>
            <ac:picMk id="3074" creationId="{8AE98E2F-78BE-4C65-97E4-4B5BBBAF353C}"/>
          </ac:picMkLst>
        </pc:picChg>
        <pc:cxnChg chg="add mod">
          <ac:chgData name="Weifeng Xu" userId="e7aed605-a3dd-4d5a-a692-a87037af107b" providerId="ADAL" clId="{AA256C9C-DD0A-4A24-AECC-DADA2E819996}" dt="2021-03-05T20:59:01.997" v="10214" actId="13822"/>
          <ac:cxnSpMkLst>
            <pc:docMk/>
            <pc:sldMk cId="1005714408" sldId="265"/>
            <ac:cxnSpMk id="6" creationId="{769F73A2-93C3-403C-8E8C-CEF211EFF63B}"/>
          </ac:cxnSpMkLst>
        </pc:cxnChg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  <pc:spChg chg="mod">
          <ac:chgData name="Weifeng Xu" userId="e7aed605-a3dd-4d5a-a692-a87037af107b" providerId="ADAL" clId="{AA256C9C-DD0A-4A24-AECC-DADA2E819996}" dt="2021-03-05T21:22:19.644" v="10360"/>
          <ac:spMkLst>
            <pc:docMk/>
            <pc:sldMk cId="2103126633" sldId="266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28:26.968" v="10416" actId="27636"/>
          <ac:spMkLst>
            <pc:docMk/>
            <pc:sldMk cId="2103126633" sldId="266"/>
            <ac:spMk id="3" creationId="{B135DCB7-DD4E-4793-B040-EBB15CD7ED85}"/>
          </ac:spMkLst>
        </pc:spChg>
        <pc:spChg chg="add del mod">
          <ac:chgData name="Weifeng Xu" userId="e7aed605-a3dd-4d5a-a692-a87037af107b" providerId="ADAL" clId="{AA256C9C-DD0A-4A24-AECC-DADA2E819996}" dt="2021-03-05T21:23:12.581" v="10367" actId="478"/>
          <ac:spMkLst>
            <pc:docMk/>
            <pc:sldMk cId="2103126633" sldId="266"/>
            <ac:spMk id="6" creationId="{AA7022F6-8235-429C-BEB9-6A6775AD4ACF}"/>
          </ac:spMkLst>
        </pc:spChg>
        <pc:picChg chg="add del mod">
          <ac:chgData name="Weifeng Xu" userId="e7aed605-a3dd-4d5a-a692-a87037af107b" providerId="ADAL" clId="{AA256C9C-DD0A-4A24-AECC-DADA2E819996}" dt="2021-03-05T21:22:09.310" v="10359" actId="478"/>
          <ac:picMkLst>
            <pc:docMk/>
            <pc:sldMk cId="2103126633" sldId="266"/>
            <ac:picMk id="4" creationId="{6F355DC5-3CBB-49DD-9D5F-0535D1C797DF}"/>
          </ac:picMkLst>
        </pc:picChg>
        <pc:picChg chg="add mod modCrop">
          <ac:chgData name="Weifeng Xu" userId="e7aed605-a3dd-4d5a-a692-a87037af107b" providerId="ADAL" clId="{AA256C9C-DD0A-4A24-AECC-DADA2E819996}" dt="2021-03-05T21:28:32.183" v="10417" actId="14100"/>
          <ac:picMkLst>
            <pc:docMk/>
            <pc:sldMk cId="2103126633" sldId="266"/>
            <ac:picMk id="5" creationId="{BE168BCC-53BF-4F4F-8887-85C9D55AAA50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  <pc:spChg chg="mod">
          <ac:chgData name="Weifeng Xu" userId="e7aed605-a3dd-4d5a-a692-a87037af107b" providerId="ADAL" clId="{AA256C9C-DD0A-4A24-AECC-DADA2E819996}" dt="2021-03-05T22:09:01.355" v="10496" actId="20577"/>
          <ac:spMkLst>
            <pc:docMk/>
            <pc:sldMk cId="2454898931" sldId="26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3:50.180" v="10529" actId="14100"/>
          <ac:spMkLst>
            <pc:docMk/>
            <pc:sldMk cId="2454898931" sldId="267"/>
            <ac:spMk id="3" creationId="{B135DCB7-DD4E-4793-B040-EBB15CD7ED85}"/>
          </ac:spMkLst>
        </pc:spChg>
        <pc:picChg chg="add del mod">
          <ac:chgData name="Weifeng Xu" userId="e7aed605-a3dd-4d5a-a692-a87037af107b" providerId="ADAL" clId="{AA256C9C-DD0A-4A24-AECC-DADA2E819996}" dt="2021-03-05T22:08:51.706" v="10492" actId="478"/>
          <ac:picMkLst>
            <pc:docMk/>
            <pc:sldMk cId="2454898931" sldId="267"/>
            <ac:picMk id="4" creationId="{0491EB55-8A6B-4F58-A966-14E89C8B38E4}"/>
          </ac:picMkLst>
        </pc:picChg>
        <pc:picChg chg="add mod modCrop">
          <ac:chgData name="Weifeng Xu" userId="e7aed605-a3dd-4d5a-a692-a87037af107b" providerId="ADAL" clId="{AA256C9C-DD0A-4A24-AECC-DADA2E819996}" dt="2021-03-05T22:13:51.978" v="10530" actId="1076"/>
          <ac:picMkLst>
            <pc:docMk/>
            <pc:sldMk cId="2454898931" sldId="267"/>
            <ac:picMk id="5" creationId="{36DF613C-D153-466A-93E0-3F654C578957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2" creationId="{4AB0617A-6319-472D-993A-B49BFE5DC8B3}"/>
          </ac:spMkLst>
        </pc:spChg>
        <pc:spChg chg="del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3" creationId="{E949C733-5E16-400F-B2B3-16724996C170}"/>
          </ac:spMkLst>
        </pc:spChg>
        <pc:spChg chg="add mod ord">
          <ac:chgData name="Weifeng Xu" userId="e7aed605-a3dd-4d5a-a692-a87037af107b" providerId="ADAL" clId="{AA256C9C-DD0A-4A24-AECC-DADA2E819996}" dt="2021-02-28T14:00:27.335" v="2028" actId="20577"/>
          <ac:spMkLst>
            <pc:docMk/>
            <pc:sldMk cId="927007670" sldId="268"/>
            <ac:spMk id="4" creationId="{AB666079-4CF5-44A6-8E9C-22AE6B0DB8BE}"/>
          </ac:spMkLst>
        </pc:spChg>
        <pc:spChg chg="add mod ord">
          <ac:chgData name="Weifeng Xu" userId="e7aed605-a3dd-4d5a-a692-a87037af107b" providerId="ADAL" clId="{AA256C9C-DD0A-4A24-AECC-DADA2E819996}" dt="2021-02-28T13:59:49.163" v="2011" actId="700"/>
          <ac:spMkLst>
            <pc:docMk/>
            <pc:sldMk cId="927007670" sldId="268"/>
            <ac:spMk id="5" creationId="{191D202D-12B7-42B3-893E-2E6AB442C7C1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2" creationId="{78C4E2EF-2888-4399-80F0-1F5ED386B50C}"/>
          </ac:spMkLst>
        </pc:spChg>
        <pc:spChg chg="del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3" creationId="{8D36159A-7D05-4EF5-9074-91D12589FC45}"/>
          </ac:spMkLst>
        </pc:spChg>
        <pc:spChg chg="add mod ord">
          <ac:chgData name="Weifeng Xu" userId="e7aed605-a3dd-4d5a-a692-a87037af107b" providerId="ADAL" clId="{AA256C9C-DD0A-4A24-AECC-DADA2E819996}" dt="2021-02-28T14:01:21.829" v="2041" actId="20577"/>
          <ac:spMkLst>
            <pc:docMk/>
            <pc:sldMk cId="1151958853" sldId="269"/>
            <ac:spMk id="4" creationId="{39DA6231-6EE4-4B4C-AD8B-E8EF9D7862EB}"/>
          </ac:spMkLst>
        </pc:spChg>
        <pc:spChg chg="add mod ord">
          <ac:chgData name="Weifeng Xu" userId="e7aed605-a3dd-4d5a-a692-a87037af107b" providerId="ADAL" clId="{AA256C9C-DD0A-4A24-AECC-DADA2E819996}" dt="2021-02-28T14:00:59.162" v="2030" actId="700"/>
          <ac:spMkLst>
            <pc:docMk/>
            <pc:sldMk cId="1151958853" sldId="269"/>
            <ac:spMk id="5" creationId="{653F56D8-D8A0-48BC-9F4A-DD781FC269C0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2" creationId="{6BA4E1A6-EF62-4F75-8781-813EE2756318}"/>
          </ac:spMkLst>
        </pc:spChg>
        <pc:spChg chg="del mod ord">
          <ac:chgData name="Weifeng Xu" userId="e7aed605-a3dd-4d5a-a692-a87037af107b" providerId="ADAL" clId="{AA256C9C-DD0A-4A24-AECC-DADA2E819996}" dt="2021-02-28T14:01:34.563" v="2043" actId="700"/>
          <ac:spMkLst>
            <pc:docMk/>
            <pc:sldMk cId="2256375109" sldId="270"/>
            <ac:spMk id="3" creationId="{E2910CD4-9153-4F43-A6A9-BDCFACA9ABA0}"/>
          </ac:spMkLst>
        </pc:spChg>
        <pc:spChg chg="add mod ord">
          <ac:chgData name="Weifeng Xu" userId="e7aed605-a3dd-4d5a-a692-a87037af107b" providerId="ADAL" clId="{AA256C9C-DD0A-4A24-AECC-DADA2E819996}" dt="2021-02-28T14:02:00.781" v="2057" actId="20577"/>
          <ac:spMkLst>
            <pc:docMk/>
            <pc:sldMk cId="2256375109" sldId="270"/>
            <ac:spMk id="4" creationId="{B8319F98-BCED-4034-A0D6-A82AAFFCBF88}"/>
          </ac:spMkLst>
        </pc:spChg>
        <pc:spChg chg="add mod ord">
          <ac:chgData name="Weifeng Xu" userId="e7aed605-a3dd-4d5a-a692-a87037af107b" providerId="ADAL" clId="{AA256C9C-DD0A-4A24-AECC-DADA2E819996}" dt="2021-02-28T14:04:18.155" v="2106" actId="108"/>
          <ac:spMkLst>
            <pc:docMk/>
            <pc:sldMk cId="2256375109" sldId="270"/>
            <ac:spMk id="5" creationId="{63BD763E-E55D-48EF-9996-7328AB14EE01}"/>
          </ac:spMkLst>
        </pc:spChg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  <pc:spChg chg="mod">
          <ac:chgData name="Weifeng Xu" userId="e7aed605-a3dd-4d5a-a692-a87037af107b" providerId="ADAL" clId="{AA256C9C-DD0A-4A24-AECC-DADA2E819996}" dt="2021-02-28T14:04:26.544" v="2108"/>
          <ac:spMkLst>
            <pc:docMk/>
            <pc:sldMk cId="1000008397" sldId="271"/>
            <ac:spMk id="2" creationId="{A3172CA2-F40B-4348-AC02-C7D389F13F20}"/>
          </ac:spMkLst>
        </pc:spChg>
        <pc:spChg chg="mod">
          <ac:chgData name="Weifeng Xu" userId="e7aed605-a3dd-4d5a-a692-a87037af107b" providerId="ADAL" clId="{AA256C9C-DD0A-4A24-AECC-DADA2E819996}" dt="2021-02-28T14:21:39.487" v="2435" actId="20577"/>
          <ac:spMkLst>
            <pc:docMk/>
            <pc:sldMk cId="1000008397" sldId="271"/>
            <ac:spMk id="3" creationId="{A52014BD-2588-463E-A18F-D7F6D955A74D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  <pc:spChg chg="del mod ord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2" creationId="{3F9A18EB-9A4C-4B2B-AD2D-88DE3541F183}"/>
          </ac:spMkLst>
        </pc:spChg>
        <pc:spChg chg="del">
          <ac:chgData name="Weifeng Xu" userId="e7aed605-a3dd-4d5a-a692-a87037af107b" providerId="ADAL" clId="{AA256C9C-DD0A-4A24-AECC-DADA2E819996}" dt="2021-02-28T14:29:45.053" v="2438" actId="700"/>
          <ac:spMkLst>
            <pc:docMk/>
            <pc:sldMk cId="3702491373" sldId="272"/>
            <ac:spMk id="3" creationId="{49165A8D-0754-48B0-9FDC-1926325B8DF4}"/>
          </ac:spMkLst>
        </pc:spChg>
        <pc:spChg chg="add mod ord">
          <ac:chgData name="Weifeng Xu" userId="e7aed605-a3dd-4d5a-a692-a87037af107b" providerId="ADAL" clId="{AA256C9C-DD0A-4A24-AECC-DADA2E819996}" dt="2021-02-28T14:31:55.580" v="2490" actId="20577"/>
          <ac:spMkLst>
            <pc:docMk/>
            <pc:sldMk cId="3702491373" sldId="272"/>
            <ac:spMk id="4" creationId="{02118870-16C0-41E8-810A-C93B8B8D9C3C}"/>
          </ac:spMkLst>
        </pc:spChg>
        <pc:spChg chg="add del">
          <ac:chgData name="Weifeng Xu" userId="e7aed605-a3dd-4d5a-a692-a87037af107b" providerId="ADAL" clId="{AA256C9C-DD0A-4A24-AECC-DADA2E819996}" dt="2021-02-28T14:29:59.631" v="2441" actId="26606"/>
          <ac:spMkLst>
            <pc:docMk/>
            <pc:sldMk cId="3702491373" sldId="272"/>
            <ac:spMk id="71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2-28T14:29:59.633" v="2442" actId="26606"/>
          <ac:spMkLst>
            <pc:docMk/>
            <pc:sldMk cId="3702491373" sldId="272"/>
            <ac:spMk id="410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2-28T14:29:59.633" v="2442" actId="26606"/>
          <ac:picMkLst>
            <pc:docMk/>
            <pc:sldMk cId="3702491373" sldId="272"/>
            <ac:picMk id="4098" creationId="{56B453FA-7A6C-426E-B8F3-DC2908EFB4A1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  <pc:spChg chg="mod">
          <ac:chgData name="Weifeng Xu" userId="e7aed605-a3dd-4d5a-a692-a87037af107b" providerId="ADAL" clId="{AA256C9C-DD0A-4A24-AECC-DADA2E819996}" dt="2021-02-28T14:41:01.175" v="2574" actId="313"/>
          <ac:spMkLst>
            <pc:docMk/>
            <pc:sldMk cId="4260313878" sldId="273"/>
            <ac:spMk id="2" creationId="{17E4C03B-968D-4A5A-8510-F8315DC3DE7D}"/>
          </ac:spMkLst>
        </pc:spChg>
        <pc:spChg chg="add mod">
          <ac:chgData name="Weifeng Xu" userId="e7aed605-a3dd-4d5a-a692-a87037af107b" providerId="ADAL" clId="{AA256C9C-DD0A-4A24-AECC-DADA2E819996}" dt="2021-03-02T22:17:47.605" v="6234" actId="1037"/>
          <ac:spMkLst>
            <pc:docMk/>
            <pc:sldMk cId="4260313878" sldId="273"/>
            <ac:spMk id="6" creationId="{384B9FEE-A3BA-49D0-867D-32ED6A2DD43D}"/>
          </ac:spMkLst>
        </pc:spChg>
        <pc:spChg chg="add mod">
          <ac:chgData name="Weifeng Xu" userId="e7aed605-a3dd-4d5a-a692-a87037af107b" providerId="ADAL" clId="{AA256C9C-DD0A-4A24-AECC-DADA2E819996}" dt="2021-03-02T22:18:10.701" v="6245" actId="20577"/>
          <ac:spMkLst>
            <pc:docMk/>
            <pc:sldMk cId="4260313878" sldId="273"/>
            <ac:spMk id="11" creationId="{39EDDE52-2CC5-4BB2-A19D-7398EA471233}"/>
          </ac:spMkLst>
        </pc:spChg>
        <pc:spChg chg="add del">
          <ac:chgData name="Weifeng Xu" userId="e7aed605-a3dd-4d5a-a692-a87037af107b" providerId="ADAL" clId="{AA256C9C-DD0A-4A24-AECC-DADA2E819996}" dt="2021-02-28T14:33:53.280" v="2508" actId="26606"/>
          <ac:spMkLst>
            <pc:docMk/>
            <pc:sldMk cId="4260313878" sldId="273"/>
            <ac:spMk id="71" creationId="{D4771268-CB57-404A-9271-370EB28F6090}"/>
          </ac:spMkLst>
        </pc:spChg>
        <pc:spChg chg="add">
          <ac:chgData name="Weifeng Xu" userId="e7aed605-a3dd-4d5a-a692-a87037af107b" providerId="ADAL" clId="{AA256C9C-DD0A-4A24-AECC-DADA2E819996}" dt="2021-02-28T14:33:53.283" v="2509" actId="26606"/>
          <ac:spMkLst>
            <pc:docMk/>
            <pc:sldMk cId="4260313878" sldId="273"/>
            <ac:spMk id="7172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3-02T22:17:47.605" v="6234" actId="1037"/>
          <ac:picMkLst>
            <pc:docMk/>
            <pc:sldMk cId="4260313878" sldId="273"/>
            <ac:picMk id="7170" creationId="{144B4CEC-F818-4429-A94F-BEB7245199F4}"/>
          </ac:picMkLst>
        </pc:picChg>
        <pc:cxnChg chg="add mod">
          <ac:chgData name="Weifeng Xu" userId="e7aed605-a3dd-4d5a-a692-a87037af107b" providerId="ADAL" clId="{AA256C9C-DD0A-4A24-AECC-DADA2E819996}" dt="2021-03-02T22:18:23.789" v="6246" actId="1076"/>
          <ac:cxnSpMkLst>
            <pc:docMk/>
            <pc:sldMk cId="4260313878" sldId="273"/>
            <ac:cxnSpMk id="4" creationId="{65921A85-5B0D-4E80-BB84-79F70689EA98}"/>
          </ac:cxnSpMkLst>
        </pc:cxnChg>
        <pc:cxnChg chg="add mod">
          <ac:chgData name="Weifeng Xu" userId="e7aed605-a3dd-4d5a-a692-a87037af107b" providerId="ADAL" clId="{AA256C9C-DD0A-4A24-AECC-DADA2E819996}" dt="2021-03-02T22:17:53.777" v="6236" actId="1076"/>
          <ac:cxnSpMkLst>
            <pc:docMk/>
            <pc:sldMk cId="4260313878" sldId="273"/>
            <ac:cxnSpMk id="8" creationId="{B0F09DD4-1689-4BA2-9C36-C3B90D186DAF}"/>
          </ac:cxnSpMkLst>
        </pc:cxnChg>
        <pc:cxnChg chg="add mod">
          <ac:chgData name="Weifeng Xu" userId="e7aed605-a3dd-4d5a-a692-a87037af107b" providerId="ADAL" clId="{AA256C9C-DD0A-4A24-AECC-DADA2E819996}" dt="2021-03-02T22:17:51.421" v="6235" actId="1076"/>
          <ac:cxnSpMkLst>
            <pc:docMk/>
            <pc:sldMk cId="4260313878" sldId="273"/>
            <ac:cxnSpMk id="10" creationId="{50709CF3-FCBD-4339-86C7-FA270D444F9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  <pc:spChg chg="mod ord">
          <ac:chgData name="Weifeng Xu" userId="e7aed605-a3dd-4d5a-a692-a87037af107b" providerId="ADAL" clId="{AA256C9C-DD0A-4A24-AECC-DADA2E819996}" dt="2021-02-28T15:06:57.285" v="2657" actId="20577"/>
          <ac:spMkLst>
            <pc:docMk/>
            <pc:sldMk cId="3090718351" sldId="274"/>
            <ac:spMk id="2" creationId="{64A00368-7668-4ACF-A3A5-C84A448058FA}"/>
          </ac:spMkLst>
        </pc:spChg>
        <pc:spChg chg="del">
          <ac:chgData name="Weifeng Xu" userId="e7aed605-a3dd-4d5a-a692-a87037af107b" providerId="ADAL" clId="{AA256C9C-DD0A-4A24-AECC-DADA2E819996}" dt="2021-02-28T15:04:59.238" v="2643" actId="700"/>
          <ac:spMkLst>
            <pc:docMk/>
            <pc:sldMk cId="3090718351" sldId="274"/>
            <ac:spMk id="3" creationId="{D974A145-9596-4D07-8A69-29EB41191A69}"/>
          </ac:spMkLst>
        </pc:spChg>
        <pc:picChg chg="add mod">
          <ac:chgData name="Weifeng Xu" userId="e7aed605-a3dd-4d5a-a692-a87037af107b" providerId="ADAL" clId="{AA256C9C-DD0A-4A24-AECC-DADA2E819996}" dt="2021-02-28T15:05:14.371" v="2646" actId="14100"/>
          <ac:picMkLst>
            <pc:docMk/>
            <pc:sldMk cId="3090718351" sldId="274"/>
            <ac:picMk id="8194" creationId="{23412323-7C6D-461B-A58B-FE367B6AF30B}"/>
          </ac:picMkLst>
        </pc:picChg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  <pc:spChg chg="mod ord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2" creationId="{5ED7C906-1FCF-4742-B4C0-F6B1E954971C}"/>
          </ac:spMkLst>
        </pc:spChg>
        <pc:spChg chg="add mod ord">
          <ac:chgData name="Weifeng Xu" userId="e7aed605-a3dd-4d5a-a692-a87037af107b" providerId="ADAL" clId="{AA256C9C-DD0A-4A24-AECC-DADA2E819996}" dt="2021-02-28T15:12:39.460" v="2712" actId="14100"/>
          <ac:spMkLst>
            <pc:docMk/>
            <pc:sldMk cId="3821000861" sldId="275"/>
            <ac:spMk id="3" creationId="{2C5EB112-30ED-466B-954B-AF01A9DCF453}"/>
          </ac:spMkLst>
        </pc:spChg>
        <pc:spChg chg="add mod">
          <ac:chgData name="Weifeng Xu" userId="e7aed605-a3dd-4d5a-a692-a87037af107b" providerId="ADAL" clId="{AA256C9C-DD0A-4A24-AECC-DADA2E819996}" dt="2021-02-28T15:13:37.857" v="2729" actId="14100"/>
          <ac:spMkLst>
            <pc:docMk/>
            <pc:sldMk cId="3821000861" sldId="275"/>
            <ac:spMk id="8" creationId="{3A8F118B-C42C-4E77-BA1C-F57199F20D52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1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2-28T15:12:33.818" v="2711" actId="26606"/>
          <ac:spMkLst>
            <pc:docMk/>
            <pc:sldMk cId="3821000861" sldId="275"/>
            <ac:spMk id="73" creationId="{72F84B47-E267-4194-8194-831DB7B5547F}"/>
          </ac:spMkLst>
        </pc:spChg>
        <pc:picChg chg="add mod">
          <ac:chgData name="Weifeng Xu" userId="e7aed605-a3dd-4d5a-a692-a87037af107b" providerId="ADAL" clId="{AA256C9C-DD0A-4A24-AECC-DADA2E819996}" dt="2021-02-28T15:12:45.239" v="2715" actId="1076"/>
          <ac:picMkLst>
            <pc:docMk/>
            <pc:sldMk cId="3821000861" sldId="275"/>
            <ac:picMk id="9218" creationId="{D1238E46-0319-47FC-8A08-7735A277BEBC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  <pc:spChg chg="del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2" creationId="{6809F894-E9AB-4173-B472-999928AAF497}"/>
          </ac:spMkLst>
        </pc:spChg>
        <pc:spChg chg="add mod ord">
          <ac:chgData name="Weifeng Xu" userId="e7aed605-a3dd-4d5a-a692-a87037af107b" providerId="ADAL" clId="{AA256C9C-DD0A-4A24-AECC-DADA2E819996}" dt="2021-02-28T15:20:40.196" v="2732"/>
          <ac:spMkLst>
            <pc:docMk/>
            <pc:sldMk cId="1773513139" sldId="276"/>
            <ac:spMk id="3" creationId="{74506E91-B668-4CA6-8751-93E5B28A5A9D}"/>
          </ac:spMkLst>
        </pc:spChg>
        <pc:spChg chg="add mod ord">
          <ac:chgData name="Weifeng Xu" userId="e7aed605-a3dd-4d5a-a692-a87037af107b" providerId="ADAL" clId="{AA256C9C-DD0A-4A24-AECC-DADA2E819996}" dt="2021-02-28T15:20:38.175" v="2731" actId="700"/>
          <ac:spMkLst>
            <pc:docMk/>
            <pc:sldMk cId="1773513139" sldId="276"/>
            <ac:spMk id="4" creationId="{2C065094-00D3-4E3F-8F8F-4A5158DC4367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  <pc:spChg chg="del mod ord">
          <ac:chgData name="Weifeng Xu" userId="e7aed605-a3dd-4d5a-a692-a87037af107b" providerId="ADAL" clId="{AA256C9C-DD0A-4A24-AECC-DADA2E819996}" dt="2021-02-28T15:21:18.774" v="2734" actId="700"/>
          <ac:spMkLst>
            <pc:docMk/>
            <pc:sldMk cId="4164042851" sldId="277"/>
            <ac:spMk id="2" creationId="{E1AF5128-4E96-4CA3-986D-BE06CEFBE0A6}"/>
          </ac:spMkLst>
        </pc:spChg>
        <pc:spChg chg="add mod ord">
          <ac:chgData name="Weifeng Xu" userId="e7aed605-a3dd-4d5a-a692-a87037af107b" providerId="ADAL" clId="{AA256C9C-DD0A-4A24-AECC-DADA2E819996}" dt="2021-02-28T15:21:24.879" v="2735"/>
          <ac:spMkLst>
            <pc:docMk/>
            <pc:sldMk cId="4164042851" sldId="277"/>
            <ac:spMk id="3" creationId="{7E86E65C-7ED2-4C16-B78C-618F018A4D33}"/>
          </ac:spMkLst>
        </pc:spChg>
        <pc:spChg chg="add mod ord">
          <ac:chgData name="Weifeng Xu" userId="e7aed605-a3dd-4d5a-a692-a87037af107b" providerId="ADAL" clId="{AA256C9C-DD0A-4A24-AECC-DADA2E819996}" dt="2021-02-28T15:56:44.237" v="2943" actId="20577"/>
          <ac:spMkLst>
            <pc:docMk/>
            <pc:sldMk cId="4164042851" sldId="277"/>
            <ac:spMk id="4" creationId="{D751A9C1-3F89-4DC7-9F31-3BBAFAF962DB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2" creationId="{7F0D570D-FD04-4DCD-85C1-7CED2C508651}"/>
          </ac:spMkLst>
        </pc:spChg>
        <pc:spChg chg="del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3" creationId="{7D97A70C-945F-4A31-975D-7C2279B55CD5}"/>
          </ac:spMkLst>
        </pc:spChg>
        <pc:spChg chg="add mod ord">
          <ac:chgData name="Weifeng Xu" userId="e7aed605-a3dd-4d5a-a692-a87037af107b" providerId="ADAL" clId="{AA256C9C-DD0A-4A24-AECC-DADA2E819996}" dt="2021-02-28T15:22:22.343" v="2738"/>
          <ac:spMkLst>
            <pc:docMk/>
            <pc:sldMk cId="110160891" sldId="278"/>
            <ac:spMk id="4" creationId="{93204221-05EE-48DE-B5FA-D8FCB1CE9497}"/>
          </ac:spMkLst>
        </pc:spChg>
        <pc:spChg chg="add mod ord">
          <ac:chgData name="Weifeng Xu" userId="e7aed605-a3dd-4d5a-a692-a87037af107b" providerId="ADAL" clId="{AA256C9C-DD0A-4A24-AECC-DADA2E819996}" dt="2021-02-28T15:22:19.931" v="2737" actId="700"/>
          <ac:spMkLst>
            <pc:docMk/>
            <pc:sldMk cId="110160891" sldId="278"/>
            <ac:spMk id="5" creationId="{2C12CF9A-FC5D-443F-8474-95C80CCE6F50}"/>
          </ac:spMkLst>
        </pc:spChg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2" creationId="{EF9B2B6F-C31C-48A4-84E4-6964723CCB0A}"/>
          </ac:spMkLst>
        </pc:spChg>
        <pc:spChg chg="del mod ord">
          <ac:chgData name="Weifeng Xu" userId="e7aed605-a3dd-4d5a-a692-a87037af107b" providerId="ADAL" clId="{AA256C9C-DD0A-4A24-AECC-DADA2E819996}" dt="2021-02-28T15:23:09.075" v="2740" actId="700"/>
          <ac:spMkLst>
            <pc:docMk/>
            <pc:sldMk cId="2351248153" sldId="279"/>
            <ac:spMk id="3" creationId="{71A095B0-F54C-457D-8CFD-568F88BE717B}"/>
          </ac:spMkLst>
        </pc:spChg>
        <pc:spChg chg="add mod ord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4" creationId="{9FAF4D0A-1719-42EF-91F0-77067FF13552}"/>
          </ac:spMkLst>
        </pc:spChg>
        <pc:spChg chg="add mod ord">
          <ac:chgData name="Weifeng Xu" userId="e7aed605-a3dd-4d5a-a692-a87037af107b" providerId="ADAL" clId="{AA256C9C-DD0A-4A24-AECC-DADA2E819996}" dt="2021-03-02T22:11:27.734" v="6170" actId="6549"/>
          <ac:spMkLst>
            <pc:docMk/>
            <pc:sldMk cId="2351248153" sldId="279"/>
            <ac:spMk id="5" creationId="{F87B1FB8-0908-4171-A519-16EF28AF26AA}"/>
          </ac:spMkLst>
        </pc:spChg>
        <pc:spChg chg="add del">
          <ac:chgData name="Weifeng Xu" userId="e7aed605-a3dd-4d5a-a692-a87037af107b" providerId="ADAL" clId="{AA256C9C-DD0A-4A24-AECC-DADA2E819996}" dt="2021-02-28T20:17:49.873" v="3563" actId="26606"/>
          <ac:spMkLst>
            <pc:docMk/>
            <pc:sldMk cId="2351248153" sldId="279"/>
            <ac:spMk id="11" creationId="{81AEB8A9-B768-4E30-BA55-D919E6687343}"/>
          </ac:spMkLst>
        </pc:spChg>
        <pc:graphicFrameChg chg="add mod modGraphic">
          <ac:chgData name="Weifeng Xu" userId="e7aed605-a3dd-4d5a-a692-a87037af107b" providerId="ADAL" clId="{AA256C9C-DD0A-4A24-AECC-DADA2E819996}" dt="2021-02-28T20:24:09.180" v="3637" actId="1076"/>
          <ac:graphicFrameMkLst>
            <pc:docMk/>
            <pc:sldMk cId="2351248153" sldId="279"/>
            <ac:graphicFrameMk id="7" creationId="{A35375DA-AC4D-46B8-A2F7-F1B8570D4127}"/>
          </ac:graphicFrameMkLst>
        </pc:graphicFrameChg>
        <pc:picChg chg="add del mod">
          <ac:chgData name="Weifeng Xu" userId="e7aed605-a3dd-4d5a-a692-a87037af107b" providerId="ADAL" clId="{AA256C9C-DD0A-4A24-AECC-DADA2E819996}" dt="2021-02-28T20:19:59.385" v="3566" actId="478"/>
          <ac:picMkLst>
            <pc:docMk/>
            <pc:sldMk cId="2351248153" sldId="279"/>
            <ac:picMk id="6" creationId="{3E111AFA-63C0-42D8-A6AE-59592558F465}"/>
          </ac:picMkLst>
        </pc:picChg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  <pc:spChg chg="mod">
          <ac:chgData name="Weifeng Xu" userId="e7aed605-a3dd-4d5a-a692-a87037af107b" providerId="ADAL" clId="{AA256C9C-DD0A-4A24-AECC-DADA2E819996}" dt="2021-02-28T16:14:32.298" v="3022" actId="20577"/>
          <ac:spMkLst>
            <pc:docMk/>
            <pc:sldMk cId="3156258806" sldId="280"/>
            <ac:spMk id="2" creationId="{222710F8-F1FB-4957-BDFB-7B2201634297}"/>
          </ac:spMkLst>
        </pc:spChg>
        <pc:spChg chg="mod">
          <ac:chgData name="Weifeng Xu" userId="e7aed605-a3dd-4d5a-a692-a87037af107b" providerId="ADAL" clId="{AA256C9C-DD0A-4A24-AECC-DADA2E819996}" dt="2021-02-28T20:10:50.835" v="3559" actId="108"/>
          <ac:spMkLst>
            <pc:docMk/>
            <pc:sldMk cId="3156258806" sldId="280"/>
            <ac:spMk id="3" creationId="{A04D11FA-C1EE-4577-BC52-CD42CBD00CC6}"/>
          </ac:spMkLst>
        </pc:spChg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  <pc:spChg chg="mod">
          <ac:chgData name="Weifeng Xu" userId="e7aed605-a3dd-4d5a-a692-a87037af107b" providerId="ADAL" clId="{AA256C9C-DD0A-4A24-AECC-DADA2E819996}" dt="2021-03-02T21:19:08.375" v="6004" actId="6549"/>
          <ac:spMkLst>
            <pc:docMk/>
            <pc:sldMk cId="3873850888" sldId="281"/>
            <ac:spMk id="3" creationId="{A04D11FA-C1EE-4577-BC52-CD42CBD00CC6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2" creationId="{ECAE7BFF-3CBE-4595-855C-F25E430249EB}"/>
          </ac:spMkLst>
        </pc:spChg>
        <pc:spChg chg="del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3" creationId="{6CFC2E43-3C81-4F13-B06B-ADF89C883272}"/>
          </ac:spMkLst>
        </pc:spChg>
        <pc:spChg chg="add mod ord">
          <ac:chgData name="Weifeng Xu" userId="e7aed605-a3dd-4d5a-a692-a87037af107b" providerId="ADAL" clId="{AA256C9C-DD0A-4A24-AECC-DADA2E819996}" dt="2021-02-28T19:36:40.354" v="3477" actId="20577"/>
          <ac:spMkLst>
            <pc:docMk/>
            <pc:sldMk cId="4291129217" sldId="282"/>
            <ac:spMk id="4" creationId="{AD5F0EB0-5897-489E-9EFB-3ED37E77F4C0}"/>
          </ac:spMkLst>
        </pc:spChg>
        <pc:spChg chg="add mod ord">
          <ac:chgData name="Weifeng Xu" userId="e7aed605-a3dd-4d5a-a692-a87037af107b" providerId="ADAL" clId="{AA256C9C-DD0A-4A24-AECC-DADA2E819996}" dt="2021-02-28T19:36:24.998" v="3474" actId="700"/>
          <ac:spMkLst>
            <pc:docMk/>
            <pc:sldMk cId="4291129217" sldId="282"/>
            <ac:spMk id="5" creationId="{2EBFC07E-0BA6-4DF2-9F69-34ECE4AE893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  <pc:spChg chg="del">
          <ac:chgData name="Weifeng Xu" userId="e7aed605-a3dd-4d5a-a692-a87037af107b" providerId="ADAL" clId="{AA256C9C-DD0A-4A24-AECC-DADA2E819996}" dt="2021-02-28T19:58:05.808" v="3544" actId="700"/>
          <ac:spMkLst>
            <pc:docMk/>
            <pc:sldMk cId="1345239187" sldId="283"/>
            <ac:spMk id="2" creationId="{6D02ECCA-9255-4D3C-BE5E-4E48AEF794D2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6" creationId="{CC7C9779-3CD4-4CE3-B920-1336E01BA4EB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0" creationId="{83BF6B1E-3544-48D7-A8EE-D7E9113290F9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4" creationId="{0E2809B8-75F0-4D82-B080-EA1FEC4FC8E5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18" creationId="{51B92682-C658-48B2-B3A3-00E58D5AC8F1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2" creationId="{44EED142-3506-4FE7-A433-8EABCD439633}"/>
          </ac:spMkLst>
        </pc:spChg>
        <pc:spChg chg="add mod">
          <ac:chgData name="Weifeng Xu" userId="e7aed605-a3dd-4d5a-a692-a87037af107b" providerId="ADAL" clId="{AA256C9C-DD0A-4A24-AECC-DADA2E819996}" dt="2021-03-02T00:19:32.552" v="5370" actId="1035"/>
          <ac:spMkLst>
            <pc:docMk/>
            <pc:sldMk cId="1345239187" sldId="283"/>
            <ac:spMk id="26" creationId="{E3E3A575-D5F8-4B52-B616-73E9BF2F48CB}"/>
          </ac:spMkLst>
        </pc:spChg>
        <pc:spChg chg="add del mod ord">
          <ac:chgData name="Weifeng Xu" userId="e7aed605-a3dd-4d5a-a692-a87037af107b" providerId="ADAL" clId="{AA256C9C-DD0A-4A24-AECC-DADA2E819996}" dt="2021-02-28T22:10:28.802" v="4027" actId="700"/>
          <ac:spMkLst>
            <pc:docMk/>
            <pc:sldMk cId="1345239187" sldId="283"/>
            <ac:spMk id="39" creationId="{443D779A-0DC0-4A32-BE6C-07DFF1105C1B}"/>
          </ac:spMkLst>
        </pc:spChg>
        <pc:spChg chg="add del mod ord">
          <ac:chgData name="Weifeng Xu" userId="e7aed605-a3dd-4d5a-a692-a87037af107b" providerId="ADAL" clId="{AA256C9C-DD0A-4A24-AECC-DADA2E819996}" dt="2021-03-02T00:19:18.987" v="5335" actId="700"/>
          <ac:spMkLst>
            <pc:docMk/>
            <pc:sldMk cId="1345239187" sldId="283"/>
            <ac:spMk id="40" creationId="{BD3C372E-9971-49EC-956A-3C9FC616C835}"/>
          </ac:spMkLst>
        </pc:spChg>
        <pc:spChg chg="add mod">
          <ac:chgData name="Weifeng Xu" userId="e7aed605-a3dd-4d5a-a692-a87037af107b" providerId="ADAL" clId="{AA256C9C-DD0A-4A24-AECC-DADA2E819996}" dt="2021-03-02T00:21:41.524" v="5407" actId="20577"/>
          <ac:spMkLst>
            <pc:docMk/>
            <pc:sldMk cId="1345239187" sldId="283"/>
            <ac:spMk id="41" creationId="{F5DA4A75-EF26-4925-A540-41B20F8FD4B3}"/>
          </ac:spMkLst>
        </pc:spChg>
        <pc:picChg chg="add mod">
          <ac:chgData name="Weifeng Xu" userId="e7aed605-a3dd-4d5a-a692-a87037af107b" providerId="ADAL" clId="{AA256C9C-DD0A-4A24-AECC-DADA2E819996}" dt="2021-03-02T00:19:32.552" v="5370" actId="1035"/>
          <ac:picMkLst>
            <pc:docMk/>
            <pc:sldMk cId="1345239187" sldId="283"/>
            <ac:picMk id="4" creationId="{73C0264B-780F-4E3C-9B24-AD7DB76903C7}"/>
          </ac:picMkLst>
        </pc:pic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8" creationId="{A8D116A5-9BF6-413C-9131-9054C25888D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2" creationId="{C8E7EF29-4866-4602-9E38-682627D2C606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16" creationId="{367B4A27-BF35-4FBD-89A6-BD3E481EEE69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0" creationId="{655D91CA-2AFC-4CBE-8B88-4C138EB96DA8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5" creationId="{92EAC7BC-6C08-414C-912E-3D5F49259A05}"/>
          </ac:cxnSpMkLst>
        </pc:cxnChg>
        <pc:cxnChg chg="add mod">
          <ac:chgData name="Weifeng Xu" userId="e7aed605-a3dd-4d5a-a692-a87037af107b" providerId="ADAL" clId="{AA256C9C-DD0A-4A24-AECC-DADA2E819996}" dt="2021-03-02T00:19:32.552" v="5370" actId="1035"/>
          <ac:cxnSpMkLst>
            <pc:docMk/>
            <pc:sldMk cId="1345239187" sldId="283"/>
            <ac:cxnSpMk id="28" creationId="{6550B5E7-09A1-467A-838D-54C8A7A71DCC}"/>
          </ac:cxnSpMkLst>
        </pc:cxnChg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  <pc:spChg chg="mod ord">
          <ac:chgData name="Weifeng Xu" userId="e7aed605-a3dd-4d5a-a692-a87037af107b" providerId="ADAL" clId="{AA256C9C-DD0A-4A24-AECC-DADA2E819996}" dt="2021-03-03T00:38:41.001" v="6620" actId="6549"/>
          <ac:spMkLst>
            <pc:docMk/>
            <pc:sldMk cId="988206790" sldId="284"/>
            <ac:spMk id="2" creationId="{E488F4A4-1CE3-47D6-A954-6C249D402CC3}"/>
          </ac:spMkLst>
        </pc:spChg>
        <pc:spChg chg="add del mod ord">
          <ac:chgData name="Weifeng Xu" userId="e7aed605-a3dd-4d5a-a692-a87037af107b" providerId="ADAL" clId="{AA256C9C-DD0A-4A24-AECC-DADA2E819996}" dt="2021-02-28T22:15:09.797" v="4124" actId="700"/>
          <ac:spMkLst>
            <pc:docMk/>
            <pc:sldMk cId="988206790" sldId="284"/>
            <ac:spMk id="5" creationId="{AB418241-B040-4491-AF07-FE0FEA00A9A4}"/>
          </ac:spMkLst>
        </pc:spChg>
        <pc:spChg chg="add mod">
          <ac:chgData name="Weifeng Xu" userId="e7aed605-a3dd-4d5a-a692-a87037af107b" providerId="ADAL" clId="{AA256C9C-DD0A-4A24-AECC-DADA2E819996}" dt="2021-02-28T22:15:54.254" v="4136" actId="1076"/>
          <ac:spMkLst>
            <pc:docMk/>
            <pc:sldMk cId="988206790" sldId="284"/>
            <ac:spMk id="7" creationId="{61AE95FE-3427-4F32-BF78-7341AEBA39B2}"/>
          </ac:spMkLst>
        </pc:spChg>
        <pc:spChg chg="add mod">
          <ac:chgData name="Weifeng Xu" userId="e7aed605-a3dd-4d5a-a692-a87037af107b" providerId="ADAL" clId="{AA256C9C-DD0A-4A24-AECC-DADA2E819996}" dt="2021-03-03T01:20:43.061" v="6949" actId="207"/>
          <ac:spMkLst>
            <pc:docMk/>
            <pc:sldMk cId="988206790" sldId="284"/>
            <ac:spMk id="9" creationId="{2443979E-828B-44B0-BCFF-85FB351A1506}"/>
          </ac:spMkLst>
        </pc:spChg>
        <pc:spChg chg="add mod">
          <ac:chgData name="Weifeng Xu" userId="e7aed605-a3dd-4d5a-a692-a87037af107b" providerId="ADAL" clId="{AA256C9C-DD0A-4A24-AECC-DADA2E819996}" dt="2021-02-28T22:21:15.036" v="4179" actId="108"/>
          <ac:spMkLst>
            <pc:docMk/>
            <pc:sldMk cId="988206790" sldId="284"/>
            <ac:spMk id="13" creationId="{94F595B8-4AB1-44F1-BA5E-EC04FABB8BFD}"/>
          </ac:spMkLst>
        </pc:spChg>
        <pc:spChg chg="add del">
          <ac:chgData name="Weifeng Xu" userId="e7aed605-a3dd-4d5a-a692-a87037af107b" providerId="ADAL" clId="{AA256C9C-DD0A-4A24-AECC-DADA2E819996}" dt="2021-02-28T22:27:48.472" v="4183" actId="22"/>
          <ac:spMkLst>
            <pc:docMk/>
            <pc:sldMk cId="988206790" sldId="284"/>
            <ac:spMk id="17" creationId="{583DB247-AD79-4B0D-A130-B2C78DF46841}"/>
          </ac:spMkLst>
        </pc:spChg>
        <pc:spChg chg="add mod">
          <ac:chgData name="Weifeng Xu" userId="e7aed605-a3dd-4d5a-a692-a87037af107b" providerId="ADAL" clId="{AA256C9C-DD0A-4A24-AECC-DADA2E819996}" dt="2021-03-01T01:28:26.131" v="4683" actId="1076"/>
          <ac:spMkLst>
            <pc:docMk/>
            <pc:sldMk cId="988206790" sldId="284"/>
            <ac:spMk id="18" creationId="{AC3AFB7D-107D-4BCF-9FCF-FDBA1DBC8A2D}"/>
          </ac:spMkLst>
        </pc:spChg>
        <pc:spChg chg="add mod">
          <ac:chgData name="Weifeng Xu" userId="e7aed605-a3dd-4d5a-a692-a87037af107b" providerId="ADAL" clId="{AA256C9C-DD0A-4A24-AECC-DADA2E819996}" dt="2021-03-01T01:28:40.996" v="4685" actId="6549"/>
          <ac:spMkLst>
            <pc:docMk/>
            <pc:sldMk cId="988206790" sldId="284"/>
            <ac:spMk id="23" creationId="{56430732-425F-47B3-AA93-BF3F81A15EF6}"/>
          </ac:spMkLst>
        </pc:spChg>
        <pc:spChg chg="add mod">
          <ac:chgData name="Weifeng Xu" userId="e7aed605-a3dd-4d5a-a692-a87037af107b" providerId="ADAL" clId="{AA256C9C-DD0A-4A24-AECC-DADA2E819996}" dt="2021-03-01T01:28:31.393" v="4684" actId="1076"/>
          <ac:spMkLst>
            <pc:docMk/>
            <pc:sldMk cId="988206790" sldId="284"/>
            <ac:spMk id="29" creationId="{DAF7499F-569B-4BE2-A9D4-93E48E95E6C9}"/>
          </ac:spMkLst>
        </pc:spChg>
        <pc:picChg chg="add mod">
          <ac:chgData name="Weifeng Xu" userId="e7aed605-a3dd-4d5a-a692-a87037af107b" providerId="ADAL" clId="{AA256C9C-DD0A-4A24-AECC-DADA2E819996}" dt="2021-02-28T22:15:48.134" v="4133" actId="14100"/>
          <ac:picMkLst>
            <pc:docMk/>
            <pc:sldMk cId="988206790" sldId="284"/>
            <ac:picMk id="4" creationId="{3C04B625-C3BA-40BB-BE4B-21716C7D6806}"/>
          </ac:picMkLst>
        </pc:picChg>
        <pc:cxnChg chg="add mod">
          <ac:chgData name="Weifeng Xu" userId="e7aed605-a3dd-4d5a-a692-a87037af107b" providerId="ADAL" clId="{AA256C9C-DD0A-4A24-AECC-DADA2E819996}" dt="2021-02-28T22:17:48.776" v="4153" actId="14100"/>
          <ac:cxnSpMkLst>
            <pc:docMk/>
            <pc:sldMk cId="988206790" sldId="284"/>
            <ac:cxnSpMk id="11" creationId="{C6665F4C-874D-478B-96BB-797DAC14FB0E}"/>
          </ac:cxnSpMkLst>
        </pc:cxnChg>
        <pc:cxnChg chg="add mod">
          <ac:chgData name="Weifeng Xu" userId="e7aed605-a3dd-4d5a-a692-a87037af107b" providerId="ADAL" clId="{AA256C9C-DD0A-4A24-AECC-DADA2E819996}" dt="2021-02-28T22:21:25.091" v="4181" actId="13822"/>
          <ac:cxnSpMkLst>
            <pc:docMk/>
            <pc:sldMk cId="988206790" sldId="284"/>
            <ac:cxnSpMk id="15" creationId="{0BBAD0DC-E430-43BF-91E4-CEEA989E1520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0" creationId="{D3A1BD29-585D-4448-9AE2-4B7BA889E592}"/>
          </ac:cxnSpMkLst>
        </pc:cxnChg>
        <pc:cxnChg chg="add mod">
          <ac:chgData name="Weifeng Xu" userId="e7aed605-a3dd-4d5a-a692-a87037af107b" providerId="ADAL" clId="{AA256C9C-DD0A-4A24-AECC-DADA2E819996}" dt="2021-03-01T01:28:26.131" v="4683" actId="1076"/>
          <ac:cxnSpMkLst>
            <pc:docMk/>
            <pc:sldMk cId="988206790" sldId="284"/>
            <ac:cxnSpMk id="22" creationId="{F0F233C0-E3F1-49F3-AF8D-ABBF57ED71E2}"/>
          </ac:cxnSpMkLst>
        </pc:cxnChg>
        <pc:cxnChg chg="add mod">
          <ac:chgData name="Weifeng Xu" userId="e7aed605-a3dd-4d5a-a692-a87037af107b" providerId="ADAL" clId="{AA256C9C-DD0A-4A24-AECC-DADA2E819996}" dt="2021-02-28T22:33:59.628" v="4221" actId="14100"/>
          <ac:cxnSpMkLst>
            <pc:docMk/>
            <pc:sldMk cId="988206790" sldId="284"/>
            <ac:cxnSpMk id="24" creationId="{9549D182-8A7F-45FD-A7DB-CFF038D15631}"/>
          </ac:cxnSpMkLst>
        </pc:cxnChg>
        <pc:cxnChg chg="add mod">
          <ac:chgData name="Weifeng Xu" userId="e7aed605-a3dd-4d5a-a692-a87037af107b" providerId="ADAL" clId="{AA256C9C-DD0A-4A24-AECC-DADA2E819996}" dt="2021-02-28T22:49:46.723" v="4305" actId="13822"/>
          <ac:cxnSpMkLst>
            <pc:docMk/>
            <pc:sldMk cId="988206790" sldId="284"/>
            <ac:cxnSpMk id="31" creationId="{50D67523-B897-46B4-8086-03BCDFCBC965}"/>
          </ac:cxnSpMkLst>
        </pc:cxnChg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  <pc:spChg chg="mod">
          <ac:chgData name="Weifeng Xu" userId="e7aed605-a3dd-4d5a-a692-a87037af107b" providerId="ADAL" clId="{AA256C9C-DD0A-4A24-AECC-DADA2E819996}" dt="2021-03-03T01:18:19.855" v="6873" actId="20577"/>
          <ac:spMkLst>
            <pc:docMk/>
            <pc:sldMk cId="848153081" sldId="285"/>
            <ac:spMk id="2" creationId="{DF252B50-8296-4E34-9531-D3DDE2820F4B}"/>
          </ac:spMkLst>
        </pc:spChg>
        <pc:spChg chg="add mod">
          <ac:chgData name="Weifeng Xu" userId="e7aed605-a3dd-4d5a-a692-a87037af107b" providerId="ADAL" clId="{AA256C9C-DD0A-4A24-AECC-DADA2E819996}" dt="2021-03-03T01:20:47.873" v="6950" actId="207"/>
          <ac:spMkLst>
            <pc:docMk/>
            <pc:sldMk cId="848153081" sldId="285"/>
            <ac:spMk id="6" creationId="{8994CAEB-0C67-4DC2-868A-0EC8EA0E009F}"/>
          </ac:spMkLst>
        </pc:spChg>
        <pc:spChg chg="add del">
          <ac:chgData name="Weifeng Xu" userId="e7aed605-a3dd-4d5a-a692-a87037af107b" providerId="ADAL" clId="{AA256C9C-DD0A-4A24-AECC-DADA2E819996}" dt="2021-02-28T23:19:12.995" v="4319" actId="26606"/>
          <ac:spMkLst>
            <pc:docMk/>
            <pc:sldMk cId="848153081" sldId="285"/>
            <ac:spMk id="9" creationId="{D12DDE76-C203-4047-9998-63900085B5E8}"/>
          </ac:spMkLst>
        </pc:spChg>
        <pc:spChg chg="add del">
          <ac:chgData name="Weifeng Xu" userId="e7aed605-a3dd-4d5a-a692-a87037af107b" providerId="ADAL" clId="{AA256C9C-DD0A-4A24-AECC-DADA2E819996}" dt="2021-02-28T23:19:14.721" v="4321" actId="26606"/>
          <ac:spMkLst>
            <pc:docMk/>
            <pc:sldMk cId="848153081" sldId="285"/>
            <ac:spMk id="12" creationId="{ACBE1851-2230-47A9-B000-CE9046EA61B9}"/>
          </ac:spMkLst>
        </pc:spChg>
        <pc:spChg chg="add">
          <ac:chgData name="Weifeng Xu" userId="e7aed605-a3dd-4d5a-a692-a87037af107b" providerId="ADAL" clId="{AA256C9C-DD0A-4A24-AECC-DADA2E819996}" dt="2021-02-28T23:19:14.724" v="4322" actId="26606"/>
          <ac:spMkLst>
            <pc:docMk/>
            <pc:sldMk cId="848153081" sldId="285"/>
            <ac:spMk id="14" creationId="{D12DDE76-C203-4047-9998-63900085B5E8}"/>
          </ac:spMkLst>
        </pc:spChg>
        <pc:picChg chg="add mod">
          <ac:chgData name="Weifeng Xu" userId="e7aed605-a3dd-4d5a-a692-a87037af107b" providerId="ADAL" clId="{AA256C9C-DD0A-4A24-AECC-DADA2E819996}" dt="2021-02-28T23:19:14.724" v="4322" actId="26606"/>
          <ac:picMkLst>
            <pc:docMk/>
            <pc:sldMk cId="848153081" sldId="285"/>
            <ac:picMk id="4" creationId="{F501DE4E-88CF-46B5-A6DB-FA90F88E3A7D}"/>
          </ac:picMkLst>
        </pc:picChg>
        <pc:cxnChg chg="add del">
          <ac:chgData name="Weifeng Xu" userId="e7aed605-a3dd-4d5a-a692-a87037af107b" providerId="ADAL" clId="{AA256C9C-DD0A-4A24-AECC-DADA2E819996}" dt="2021-02-28T23:19:14.721" v="4321" actId="26606"/>
          <ac:cxnSpMkLst>
            <pc:docMk/>
            <pc:sldMk cId="848153081" sldId="285"/>
            <ac:cxnSpMk id="11" creationId="{23B93832-6514-44F4-849B-5EE2C8A2337D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  <pc:spChg chg="mod ord">
          <ac:chgData name="Weifeng Xu" userId="e7aed605-a3dd-4d5a-a692-a87037af107b" providerId="ADAL" clId="{AA256C9C-DD0A-4A24-AECC-DADA2E819996}" dt="2021-02-28T23:31:50.586" v="4325" actId="700"/>
          <ac:spMkLst>
            <pc:docMk/>
            <pc:sldMk cId="319929686" sldId="286"/>
            <ac:spMk id="2" creationId="{71FC046B-894E-4077-979E-159EE0A9FE7C}"/>
          </ac:spMkLst>
        </pc:spChg>
        <pc:spChg chg="add mod ord">
          <ac:chgData name="Weifeng Xu" userId="e7aed605-a3dd-4d5a-a692-a87037af107b" providerId="ADAL" clId="{AA256C9C-DD0A-4A24-AECC-DADA2E819996}" dt="2021-03-03T01:06:48.381" v="6773" actId="27636"/>
          <ac:spMkLst>
            <pc:docMk/>
            <pc:sldMk cId="319929686" sldId="286"/>
            <ac:spMk id="3" creationId="{745C6610-12AA-47FC-875A-E31345E9B563}"/>
          </ac:spMkLst>
        </pc:spChg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2" creationId="{A60D1BB8-43E1-4B4C-9BC8-9CF4ADE6640C}"/>
          </ac:spMkLst>
        </pc:spChg>
        <pc:spChg chg="del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3" creationId="{E3A87B32-B656-44AC-8BDB-1D6A480B11B1}"/>
          </ac:spMkLst>
        </pc:spChg>
        <pc:spChg chg="add mod ord">
          <ac:chgData name="Weifeng Xu" userId="e7aed605-a3dd-4d5a-a692-a87037af107b" providerId="ADAL" clId="{AA256C9C-DD0A-4A24-AECC-DADA2E819996}" dt="2021-03-01T02:11:54.831" v="4792" actId="313"/>
          <ac:spMkLst>
            <pc:docMk/>
            <pc:sldMk cId="2783025053" sldId="287"/>
            <ac:spMk id="4" creationId="{9B649C4F-48C8-4CC6-BAE6-40898A5F80F4}"/>
          </ac:spMkLst>
        </pc:spChg>
        <pc:spChg chg="add mod ord">
          <ac:chgData name="Weifeng Xu" userId="e7aed605-a3dd-4d5a-a692-a87037af107b" providerId="ADAL" clId="{AA256C9C-DD0A-4A24-AECC-DADA2E819996}" dt="2021-03-01T02:11:33.669" v="4753" actId="700"/>
          <ac:spMkLst>
            <pc:docMk/>
            <pc:sldMk cId="2783025053" sldId="287"/>
            <ac:spMk id="5" creationId="{F1291333-6596-4646-9C81-7FDF36633BA6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  <pc:spChg chg="del mod ord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2" creationId="{B7013FA3-06A5-4D80-8C67-4B1B144050BF}"/>
          </ac:spMkLst>
        </pc:spChg>
        <pc:spChg chg="del">
          <ac:chgData name="Weifeng Xu" userId="e7aed605-a3dd-4d5a-a692-a87037af107b" providerId="ADAL" clId="{AA256C9C-DD0A-4A24-AECC-DADA2E819996}" dt="2021-03-01T02:12:01.380" v="4794" actId="700"/>
          <ac:spMkLst>
            <pc:docMk/>
            <pc:sldMk cId="114776636" sldId="288"/>
            <ac:spMk id="3" creationId="{16D2AB27-B153-45A8-BF42-2C46934D67E5}"/>
          </ac:spMkLst>
        </pc:spChg>
        <pc:spChg chg="add del mod ord">
          <ac:chgData name="Weifeng Xu" userId="e7aed605-a3dd-4d5a-a692-a87037af107b" providerId="ADAL" clId="{AA256C9C-DD0A-4A24-AECC-DADA2E819996}" dt="2021-03-02T03:25:58.956" v="5937" actId="700"/>
          <ac:spMkLst>
            <pc:docMk/>
            <pc:sldMk cId="114776636" sldId="288"/>
            <ac:spMk id="4" creationId="{F3A909A5-6D82-4312-84A1-6AFFAEF9FD82}"/>
          </ac:spMkLst>
        </pc:spChg>
        <pc:spChg chg="add mod">
          <ac:chgData name="Weifeng Xu" userId="e7aed605-a3dd-4d5a-a692-a87037af107b" providerId="ADAL" clId="{AA256C9C-DD0A-4A24-AECC-DADA2E819996}" dt="2021-03-02T20:12:05.995" v="5975" actId="114"/>
          <ac:spMkLst>
            <pc:docMk/>
            <pc:sldMk cId="114776636" sldId="288"/>
            <ac:spMk id="7" creationId="{0D45311E-8C66-4F21-BB80-F29DA3297632}"/>
          </ac:spMkLst>
        </pc:spChg>
        <pc:picChg chg="add mod">
          <ac:chgData name="Weifeng Xu" userId="e7aed605-a3dd-4d5a-a692-a87037af107b" providerId="ADAL" clId="{AA256C9C-DD0A-4A24-AECC-DADA2E819996}" dt="2021-03-02T03:29:59.519" v="5961" actId="1076"/>
          <ac:picMkLst>
            <pc:docMk/>
            <pc:sldMk cId="114776636" sldId="288"/>
            <ac:picMk id="6" creationId="{29227147-3CC9-47E5-A6AA-4C9B40760FFE}"/>
          </ac:picMkLst>
        </pc:pic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9" creationId="{B13AF5EC-32EF-4B83-84BE-C9F7C0BA90A7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1" creationId="{FDBC48A6-5359-4A0B-82D7-A487ACEE335B}"/>
          </ac:cxnSpMkLst>
        </pc:cxnChg>
        <pc:cxnChg chg="add mod">
          <ac:chgData name="Weifeng Xu" userId="e7aed605-a3dd-4d5a-a692-a87037af107b" providerId="ADAL" clId="{AA256C9C-DD0A-4A24-AECC-DADA2E819996}" dt="2021-03-02T03:29:59.519" v="5961" actId="1076"/>
          <ac:cxnSpMkLst>
            <pc:docMk/>
            <pc:sldMk cId="114776636" sldId="288"/>
            <ac:cxnSpMk id="13" creationId="{5BC25043-C240-4B21-9407-056874DFB75A}"/>
          </ac:cxnSpMkLst>
        </pc:cxnChg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  <pc:spChg chg="del mod ord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2" creationId="{0263B75B-3CB8-44C8-ADF0-13130E0EE09D}"/>
          </ac:spMkLst>
        </pc:spChg>
        <pc:spChg chg="del">
          <ac:chgData name="Weifeng Xu" userId="e7aed605-a3dd-4d5a-a692-a87037af107b" providerId="ADAL" clId="{AA256C9C-DD0A-4A24-AECC-DADA2E819996}" dt="2021-03-01T13:39:16.739" v="4817" actId="700"/>
          <ac:spMkLst>
            <pc:docMk/>
            <pc:sldMk cId="3622009093" sldId="289"/>
            <ac:spMk id="3" creationId="{CB48C265-E4AE-484F-9B56-9581780F2CE6}"/>
          </ac:spMkLst>
        </pc:spChg>
        <pc:spChg chg="add del mod ord">
          <ac:chgData name="Weifeng Xu" userId="e7aed605-a3dd-4d5a-a692-a87037af107b" providerId="ADAL" clId="{AA256C9C-DD0A-4A24-AECC-DADA2E819996}" dt="2021-03-01T13:39:42.274" v="4825" actId="700"/>
          <ac:spMkLst>
            <pc:docMk/>
            <pc:sldMk cId="3622009093" sldId="289"/>
            <ac:spMk id="4" creationId="{6ECFE1E1-4E81-4659-B9D0-66A2213C6AC2}"/>
          </ac:spMkLst>
        </pc:spChg>
        <pc:spChg chg="add mod ord">
          <ac:chgData name="Weifeng Xu" userId="e7aed605-a3dd-4d5a-a692-a87037af107b" providerId="ADAL" clId="{AA256C9C-DD0A-4A24-AECC-DADA2E819996}" dt="2021-03-01T13:59:23.053" v="4883" actId="27636"/>
          <ac:spMkLst>
            <pc:docMk/>
            <pc:sldMk cId="3622009093" sldId="289"/>
            <ac:spMk id="10" creationId="{19586687-0A99-4400-B8B0-307B6E935246}"/>
          </ac:spMkLst>
        </pc:spChg>
        <pc:spChg chg="add mod or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1" creationId="{50E1B917-58E8-4106-AB21-2A88EC1766E9}"/>
          </ac:spMkLst>
        </pc:spChg>
        <pc:spChg chg="add mod">
          <ac:chgData name="Weifeng Xu" userId="e7aed605-a3dd-4d5a-a692-a87037af107b" providerId="ADAL" clId="{AA256C9C-DD0A-4A24-AECC-DADA2E819996}" dt="2021-03-01T20:15:14.639" v="5131" actId="14100"/>
          <ac:spMkLst>
            <pc:docMk/>
            <pc:sldMk cId="3622009093" sldId="289"/>
            <ac:spMk id="14" creationId="{18D8B33A-6ED5-4ED0-B99D-3950D8426011}"/>
          </ac:spMkLst>
        </pc:spChg>
        <pc:spChg chg="add">
          <ac:chgData name="Weifeng Xu" userId="e7aed605-a3dd-4d5a-a692-a87037af107b" providerId="ADAL" clId="{AA256C9C-DD0A-4A24-AECC-DADA2E819996}" dt="2021-03-01T13:58:53.733" v="4873" actId="26606"/>
          <ac:spMkLst>
            <pc:docMk/>
            <pc:sldMk cId="3622009093" sldId="289"/>
            <ac:spMk id="16" creationId="{73DE2CFE-42F2-48F0-8706-5264E012B10C}"/>
          </ac:spMkLst>
        </pc:spChg>
        <pc:picChg chg="add del">
          <ac:chgData name="Weifeng Xu" userId="e7aed605-a3dd-4d5a-a692-a87037af107b" providerId="ADAL" clId="{AA256C9C-DD0A-4A24-AECC-DADA2E819996}" dt="2021-03-01T13:40:21.930" v="4827" actId="22"/>
          <ac:picMkLst>
            <pc:docMk/>
            <pc:sldMk cId="3622009093" sldId="289"/>
            <ac:picMk id="6" creationId="{9182356E-FB9A-4851-93E6-3D978C914B74}"/>
          </ac:picMkLst>
        </pc:picChg>
        <pc:picChg chg="add mod ord">
          <ac:chgData name="Weifeng Xu" userId="e7aed605-a3dd-4d5a-a692-a87037af107b" providerId="ADAL" clId="{AA256C9C-DD0A-4A24-AECC-DADA2E819996}" dt="2021-03-01T13:58:57.350" v="4874" actId="27614"/>
          <ac:picMkLst>
            <pc:docMk/>
            <pc:sldMk cId="3622009093" sldId="289"/>
            <ac:picMk id="8" creationId="{6B38A76F-355B-4530-A83A-97F79C95152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  <pc:spChg chg="mo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2" creationId="{5263764B-591F-4B02-8CD7-31552954AAB7}"/>
          </ac:spMkLst>
        </pc:spChg>
        <pc:spChg chg="add mod">
          <ac:chgData name="Weifeng Xu" userId="e7aed605-a3dd-4d5a-a692-a87037af107b" providerId="ADAL" clId="{AA256C9C-DD0A-4A24-AECC-DADA2E819996}" dt="2021-03-01T15:39:44.642" v="4900" actId="207"/>
          <ac:spMkLst>
            <pc:docMk/>
            <pc:sldMk cId="1554022807" sldId="290"/>
            <ac:spMk id="8" creationId="{FE82097A-4B87-4A4E-B6E5-7745FD50457B}"/>
          </ac:spMkLst>
        </pc:spChg>
        <pc:spChg chg="add del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5:37:10.599" v="4892" actId="26606"/>
          <ac:spMkLst>
            <pc:docMk/>
            <pc:sldMk cId="1554022807" sldId="290"/>
            <ac:spMk id="14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15:37:10.599" v="4892" actId="26606"/>
          <ac:picMkLst>
            <pc:docMk/>
            <pc:sldMk cId="1554022807" sldId="290"/>
            <ac:picMk id="4" creationId="{16DA0CAC-D5DB-4508-A4AB-9879F618F42F}"/>
          </ac:picMkLst>
        </pc:picChg>
        <pc:cxnChg chg="add">
          <ac:chgData name="Weifeng Xu" userId="e7aed605-a3dd-4d5a-a692-a87037af107b" providerId="ADAL" clId="{AA256C9C-DD0A-4A24-AECC-DADA2E819996}" dt="2021-03-01T15:40:09.662" v="4901" actId="11529"/>
          <ac:cxnSpMkLst>
            <pc:docMk/>
            <pc:sldMk cId="1554022807" sldId="290"/>
            <ac:cxnSpMk id="7" creationId="{57ACD962-88F0-4277-84F9-06B6C235233B}"/>
          </ac:cxnSpMkLst>
        </pc:cxnChg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2" creationId="{6C2024A7-2AF8-4FEC-979A-3D039241A9D7}"/>
          </ac:spMkLst>
        </pc:spChg>
        <pc:spChg chg="del mod ord">
          <ac:chgData name="Weifeng Xu" userId="e7aed605-a3dd-4d5a-a692-a87037af107b" providerId="ADAL" clId="{AA256C9C-DD0A-4A24-AECC-DADA2E819996}" dt="2021-03-01T15:59:57.387" v="4903" actId="700"/>
          <ac:spMkLst>
            <pc:docMk/>
            <pc:sldMk cId="827751928" sldId="291"/>
            <ac:spMk id="3" creationId="{4598A1FC-DC28-49B3-8DA4-557E784BB69D}"/>
          </ac:spMkLst>
        </pc:spChg>
        <pc:spChg chg="add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4" creationId="{65BF7DBD-A8D3-4AD4-A0D6-1482252CCA3C}"/>
          </ac:spMkLst>
        </pc:spChg>
        <pc:spChg chg="add del mod ord">
          <ac:chgData name="Weifeng Xu" userId="e7aed605-a3dd-4d5a-a692-a87037af107b" providerId="ADAL" clId="{AA256C9C-DD0A-4A24-AECC-DADA2E819996}" dt="2021-03-01T16:00:28.781" v="4930" actId="700"/>
          <ac:spMkLst>
            <pc:docMk/>
            <pc:sldMk cId="827751928" sldId="291"/>
            <ac:spMk id="5" creationId="{5D835CAD-039D-4743-B336-AFD61D7984AA}"/>
          </ac:spMkLst>
        </pc:spChg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  <pc:spChg chg="mo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2" creationId="{222A8DE7-D807-468C-ACB7-E603ADF64935}"/>
          </ac:spMkLst>
        </pc:spChg>
        <pc:spChg chg="add del">
          <ac:chgData name="Weifeng Xu" userId="e7aed605-a3dd-4d5a-a692-a87037af107b" providerId="ADAL" clId="{AA256C9C-DD0A-4A24-AECC-DADA2E819996}" dt="2021-03-01T16:12:16.697" v="4979" actId="26606"/>
          <ac:spMkLst>
            <pc:docMk/>
            <pc:sldMk cId="3822761523" sldId="292"/>
            <ac:spMk id="9" creationId="{D12DDE76-C203-4047-9998-63900085B5E8}"/>
          </ac:spMkLst>
        </pc:spChg>
        <pc:spChg chg="add">
          <ac:chgData name="Weifeng Xu" userId="e7aed605-a3dd-4d5a-a692-a87037af107b" providerId="ADAL" clId="{AA256C9C-DD0A-4A24-AECC-DADA2E819996}" dt="2021-03-01T16:12:16.700" v="4980" actId="26606"/>
          <ac:spMkLst>
            <pc:docMk/>
            <pc:sldMk cId="3822761523" sldId="292"/>
            <ac:spMk id="12" creationId="{ACBE1851-2230-47A9-B000-CE9046EA61B9}"/>
          </ac:spMkLst>
        </pc:spChg>
        <pc:picChg chg="add mod">
          <ac:chgData name="Weifeng Xu" userId="e7aed605-a3dd-4d5a-a692-a87037af107b" providerId="ADAL" clId="{AA256C9C-DD0A-4A24-AECC-DADA2E819996}" dt="2021-03-01T16:12:21.879" v="4981" actId="27614"/>
          <ac:picMkLst>
            <pc:docMk/>
            <pc:sldMk cId="3822761523" sldId="292"/>
            <ac:picMk id="4" creationId="{6213F7E6-FF7A-4337-8736-80D6B4EF79C2}"/>
          </ac:picMkLst>
        </pc:picChg>
        <pc:cxnChg chg="add">
          <ac:chgData name="Weifeng Xu" userId="e7aed605-a3dd-4d5a-a692-a87037af107b" providerId="ADAL" clId="{AA256C9C-DD0A-4A24-AECC-DADA2E819996}" dt="2021-03-01T16:12:16.700" v="4980" actId="26606"/>
          <ac:cxnSpMkLst>
            <pc:docMk/>
            <pc:sldMk cId="3822761523" sldId="292"/>
            <ac:cxnSpMk id="11" creationId="{23B93832-6514-44F4-849B-5EE2C8A2337D}"/>
          </ac:cxnSpMkLst>
        </pc:cxnChg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  <pc:spChg chg="mod">
          <ac:chgData name="Weifeng Xu" userId="e7aed605-a3dd-4d5a-a692-a87037af107b" providerId="ADAL" clId="{AA256C9C-DD0A-4A24-AECC-DADA2E819996}" dt="2021-03-01T18:05:26.481" v="5034" actId="20577"/>
          <ac:spMkLst>
            <pc:docMk/>
            <pc:sldMk cId="1757879576" sldId="293"/>
            <ac:spMk id="2" creationId="{E0DA919B-B4D4-4191-872F-42E7A3CE082A}"/>
          </ac:spMkLst>
        </pc:spChg>
        <pc:spChg chg="add mod">
          <ac:chgData name="Weifeng Xu" userId="e7aed605-a3dd-4d5a-a692-a87037af107b" providerId="ADAL" clId="{AA256C9C-DD0A-4A24-AECC-DADA2E819996}" dt="2021-03-01T19:55:49.520" v="5072" actId="20577"/>
          <ac:spMkLst>
            <pc:docMk/>
            <pc:sldMk cId="1757879576" sldId="293"/>
            <ac:spMk id="10" creationId="{7D888DA4-F473-4ADA-9710-4DD14051CDA5}"/>
          </ac:spMkLst>
        </pc:spChg>
        <pc:spChg chg="add mod">
          <ac:chgData name="Weifeng Xu" userId="e7aed605-a3dd-4d5a-a692-a87037af107b" providerId="ADAL" clId="{AA256C9C-DD0A-4A24-AECC-DADA2E819996}" dt="2021-03-01T20:02:30.027" v="5088" actId="1076"/>
          <ac:spMkLst>
            <pc:docMk/>
            <pc:sldMk cId="1757879576" sldId="293"/>
            <ac:spMk id="15" creationId="{6367688B-5113-4074-8D23-EDCDA43A265C}"/>
          </ac:spMkLst>
        </pc:spChg>
        <pc:spChg chg="add del">
          <ac:chgData name="Weifeng Xu" userId="e7aed605-a3dd-4d5a-a692-a87037af107b" providerId="ADAL" clId="{AA256C9C-DD0A-4A24-AECC-DADA2E819996}" dt="2021-03-01T20:04:51.682" v="5091" actId="22"/>
          <ac:spMkLst>
            <pc:docMk/>
            <pc:sldMk cId="1757879576" sldId="293"/>
            <ac:spMk id="17" creationId="{4D8D7673-DD45-4960-821B-F48999AAFCE6}"/>
          </ac:spMkLst>
        </pc:spChg>
        <pc:spChg chg="add del mod">
          <ac:chgData name="Weifeng Xu" userId="e7aed605-a3dd-4d5a-a692-a87037af107b" providerId="ADAL" clId="{AA256C9C-DD0A-4A24-AECC-DADA2E819996}" dt="2021-03-01T20:06:20.603" v="5106" actId="478"/>
          <ac:spMkLst>
            <pc:docMk/>
            <pc:sldMk cId="1757879576" sldId="293"/>
            <ac:spMk id="19" creationId="{CED55DE0-FFC2-4C9A-A076-7202EACA5B7B}"/>
          </ac:spMkLst>
        </pc:spChg>
        <pc:spChg chg="add mod">
          <ac:chgData name="Weifeng Xu" userId="e7aed605-a3dd-4d5a-a692-a87037af107b" providerId="ADAL" clId="{AA256C9C-DD0A-4A24-AECC-DADA2E819996}" dt="2021-03-01T20:06:44.720" v="5112" actId="1076"/>
          <ac:spMkLst>
            <pc:docMk/>
            <pc:sldMk cId="1757879576" sldId="293"/>
            <ac:spMk id="21" creationId="{1437638D-40D0-4886-A963-7A7EAA8ED1A2}"/>
          </ac:spMkLst>
        </pc:spChg>
        <pc:spChg chg="add mod">
          <ac:chgData name="Weifeng Xu" userId="e7aed605-a3dd-4d5a-a692-a87037af107b" providerId="ADAL" clId="{AA256C9C-DD0A-4A24-AECC-DADA2E819996}" dt="2021-03-01T20:08:39.822" v="5122" actId="1076"/>
          <ac:spMkLst>
            <pc:docMk/>
            <pc:sldMk cId="1757879576" sldId="293"/>
            <ac:spMk id="23" creationId="{5635E57E-CAF7-49C4-BEEA-416B00E875C3}"/>
          </ac:spMkLst>
        </pc:spChg>
        <pc:picChg chg="add del mod">
          <ac:chgData name="Weifeng Xu" userId="e7aed605-a3dd-4d5a-a692-a87037af107b" providerId="ADAL" clId="{AA256C9C-DD0A-4A24-AECC-DADA2E819996}" dt="2021-03-01T19:33:41.440" v="5041" actId="478"/>
          <ac:picMkLst>
            <pc:docMk/>
            <pc:sldMk cId="1757879576" sldId="293"/>
            <ac:picMk id="4" creationId="{71A3B0D1-6A0C-4B9B-BA5A-E444CF48A8EB}"/>
          </ac:picMkLst>
        </pc:picChg>
        <pc:picChg chg="add del mod">
          <ac:chgData name="Weifeng Xu" userId="e7aed605-a3dd-4d5a-a692-a87037af107b" providerId="ADAL" clId="{AA256C9C-DD0A-4A24-AECC-DADA2E819996}" dt="2021-03-01T20:06:18.583" v="5105" actId="478"/>
          <ac:picMkLst>
            <pc:docMk/>
            <pc:sldMk cId="1757879576" sldId="293"/>
            <ac:picMk id="8" creationId="{EA0AF362-C7E9-4884-A85D-5035CC82C8D6}"/>
          </ac:picMkLst>
        </pc:picChg>
        <pc:cxnChg chg="add del mod">
          <ac:chgData name="Weifeng Xu" userId="e7aed605-a3dd-4d5a-a692-a87037af107b" providerId="ADAL" clId="{AA256C9C-DD0A-4A24-AECC-DADA2E819996}" dt="2021-03-01T19:32:38.941" v="5040" actId="11529"/>
          <ac:cxnSpMkLst>
            <pc:docMk/>
            <pc:sldMk cId="1757879576" sldId="293"/>
            <ac:cxnSpMk id="6" creationId="{FB05FF97-FF57-467A-B343-972C785A3010}"/>
          </ac:cxnSpMkLst>
        </pc:cxnChg>
        <pc:cxnChg chg="add mod">
          <ac:chgData name="Weifeng Xu" userId="e7aed605-a3dd-4d5a-a692-a87037af107b" providerId="ADAL" clId="{AA256C9C-DD0A-4A24-AECC-DADA2E819996}" dt="2021-03-01T19:55:16.135" v="5071" actId="14100"/>
          <ac:cxnSpMkLst>
            <pc:docMk/>
            <pc:sldMk cId="1757879576" sldId="293"/>
            <ac:cxnSpMk id="12" creationId="{7676F4EF-7A45-4E88-AB2A-88FFC38F3B08}"/>
          </ac:cxnSpMkLst>
        </pc:cxnChg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  <pc:spChg chg="mod">
          <ac:chgData name="Weifeng Xu" userId="e7aed605-a3dd-4d5a-a692-a87037af107b" providerId="ADAL" clId="{AA256C9C-DD0A-4A24-AECC-DADA2E819996}" dt="2021-03-01T20:36:58.770" v="5186" actId="20577"/>
          <ac:spMkLst>
            <pc:docMk/>
            <pc:sldMk cId="2207446241" sldId="294"/>
            <ac:spMk id="2" creationId="{F6BE2274-8DF1-4CCF-BCB5-123C26F5E421}"/>
          </ac:spMkLst>
        </pc:spChg>
        <pc:picChg chg="add mod">
          <ac:chgData name="Weifeng Xu" userId="e7aed605-a3dd-4d5a-a692-a87037af107b" providerId="ADAL" clId="{AA256C9C-DD0A-4A24-AECC-DADA2E819996}" dt="2021-03-01T20:44:25.886" v="5190" actId="14100"/>
          <ac:picMkLst>
            <pc:docMk/>
            <pc:sldMk cId="2207446241" sldId="294"/>
            <ac:picMk id="4" creationId="{32B22B49-AEF0-4D25-B962-44A4FDD83599}"/>
          </ac:picMkLst>
        </pc:picChg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  <pc:spChg chg="del">
          <ac:chgData name="Weifeng Xu" userId="e7aed605-a3dd-4d5a-a692-a87037af107b" providerId="ADAL" clId="{AA256C9C-DD0A-4A24-AECC-DADA2E819996}" dt="2021-03-01T22:24:28.677" v="5192" actId="700"/>
          <ac:spMkLst>
            <pc:docMk/>
            <pc:sldMk cId="4055577986" sldId="295"/>
            <ac:spMk id="2" creationId="{954ABAD8-8205-4B63-81CC-6D304515EF1C}"/>
          </ac:spMkLst>
        </pc:spChg>
        <pc:spChg chg="add mod ord">
          <ac:chgData name="Weifeng Xu" userId="e7aed605-a3dd-4d5a-a692-a87037af107b" providerId="ADAL" clId="{AA256C9C-DD0A-4A24-AECC-DADA2E819996}" dt="2021-03-02T00:23:40.511" v="5428" actId="108"/>
          <ac:spMkLst>
            <pc:docMk/>
            <pc:sldMk cId="4055577986" sldId="295"/>
            <ac:spMk id="3" creationId="{AC406A2A-3050-4D4B-9A2F-377279F02D41}"/>
          </ac:spMkLst>
        </pc:spChg>
        <pc:spChg chg="add mod">
          <ac:chgData name="Weifeng Xu" userId="e7aed605-a3dd-4d5a-a692-a87037af107b" providerId="ADAL" clId="{AA256C9C-DD0A-4A24-AECC-DADA2E819996}" dt="2021-03-02T00:11:58.936" v="5323" actId="20577"/>
          <ac:spMkLst>
            <pc:docMk/>
            <pc:sldMk cId="4055577986" sldId="295"/>
            <ac:spMk id="8" creationId="{77105971-689A-489D-BE30-71367E978AC8}"/>
          </ac:spMkLst>
        </pc:spChg>
        <pc:spChg chg="add">
          <ac:chgData name="Weifeng Xu" userId="e7aed605-a3dd-4d5a-a692-a87037af107b" providerId="ADAL" clId="{AA256C9C-DD0A-4A24-AECC-DADA2E819996}" dt="2021-03-01T22:26:29.909" v="5206" actId="26606"/>
          <ac:spMkLst>
            <pc:docMk/>
            <pc:sldMk cId="4055577986" sldId="295"/>
            <ac:spMk id="10" creationId="{D4771268-CB57-404A-9271-370EB28F6090}"/>
          </ac:spMkLst>
        </pc:spChg>
        <pc:picChg chg="add mod">
          <ac:chgData name="Weifeng Xu" userId="e7aed605-a3dd-4d5a-a692-a87037af107b" providerId="ADAL" clId="{AA256C9C-DD0A-4A24-AECC-DADA2E819996}" dt="2021-03-01T22:31:53.145" v="5294" actId="1076"/>
          <ac:picMkLst>
            <pc:docMk/>
            <pc:sldMk cId="4055577986" sldId="295"/>
            <ac:picMk id="5" creationId="{DB139A23-156A-4B9C-ADFE-E8401F544D2F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  <pc:spChg chg="del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2" creationId="{D8978D4D-D538-4149-8917-2ED83F650B47}"/>
          </ac:spMkLst>
        </pc:spChg>
        <pc:spChg chg="add mod ord">
          <ac:chgData name="Weifeng Xu" userId="e7aed605-a3dd-4d5a-a692-a87037af107b" providerId="ADAL" clId="{AA256C9C-DD0A-4A24-AECC-DADA2E819996}" dt="2021-03-02T00:19:02.511" v="5333"/>
          <ac:spMkLst>
            <pc:docMk/>
            <pc:sldMk cId="2323005149" sldId="296"/>
            <ac:spMk id="3" creationId="{B8758BF5-58C3-4201-BA87-7F229D24CDC8}"/>
          </ac:spMkLst>
        </pc:spChg>
        <pc:spChg chg="add mod ord">
          <ac:chgData name="Weifeng Xu" userId="e7aed605-a3dd-4d5a-a692-a87037af107b" providerId="ADAL" clId="{AA256C9C-DD0A-4A24-AECC-DADA2E819996}" dt="2021-03-02T00:19:00.409" v="5332" actId="700"/>
          <ac:spMkLst>
            <pc:docMk/>
            <pc:sldMk cId="2323005149" sldId="296"/>
            <ac:spMk id="4" creationId="{D3445232-4E9E-4FA0-AA73-D932A67D061C}"/>
          </ac:spMkLst>
        </pc:spChg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  <pc:spChg chg="del">
          <ac:chgData name="Weifeng Xu" userId="e7aed605-a3dd-4d5a-a692-a87037af107b" providerId="ADAL" clId="{AA256C9C-DD0A-4A24-AECC-DADA2E819996}" dt="2021-03-02T01:25:41.198" v="5524" actId="700"/>
          <ac:spMkLst>
            <pc:docMk/>
            <pc:sldMk cId="2224677796" sldId="297"/>
            <ac:spMk id="2" creationId="{1A59C24E-DE47-4281-AB9C-FAE665CEE72E}"/>
          </ac:spMkLst>
        </pc:spChg>
        <pc:spChg chg="add mod or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3" creationId="{F84EC4DD-33B7-4864-9743-CADBBF309494}"/>
          </ac:spMkLst>
        </pc:spChg>
        <pc:spChg chg="add del mod">
          <ac:chgData name="Weifeng Xu" userId="e7aed605-a3dd-4d5a-a692-a87037af107b" providerId="ADAL" clId="{AA256C9C-DD0A-4A24-AECC-DADA2E819996}" dt="2021-03-02T02:20:45.079" v="5529" actId="700"/>
          <ac:spMkLst>
            <pc:docMk/>
            <pc:sldMk cId="2224677796" sldId="297"/>
            <ac:spMk id="4" creationId="{78BB803C-EF22-4EB9-8236-4C2419EAF656}"/>
          </ac:spMkLst>
        </pc:spChg>
        <pc:spChg chg="add mod">
          <ac:chgData name="Weifeng Xu" userId="e7aed605-a3dd-4d5a-a692-a87037af107b" providerId="ADAL" clId="{AA256C9C-DD0A-4A24-AECC-DADA2E819996}" dt="2021-03-02T02:26:58.244" v="5562" actId="404"/>
          <ac:spMkLst>
            <pc:docMk/>
            <pc:sldMk cId="2224677796" sldId="297"/>
            <ac:spMk id="7" creationId="{595CCB2D-7C3E-484A-ADE6-B1F107839E0A}"/>
          </ac:spMkLst>
        </pc:spChg>
        <pc:spChg chg="add mod">
          <ac:chgData name="Weifeng Xu" userId="e7aed605-a3dd-4d5a-a692-a87037af107b" providerId="ADAL" clId="{AA256C9C-DD0A-4A24-AECC-DADA2E819996}" dt="2021-03-02T02:29:08.889" v="5621" actId="114"/>
          <ac:spMkLst>
            <pc:docMk/>
            <pc:sldMk cId="2224677796" sldId="297"/>
            <ac:spMk id="10" creationId="{9FD4F1C9-81CE-472E-9AB7-EACC06B8B99F}"/>
          </ac:spMkLst>
        </pc:spChg>
        <pc:spChg chg="add mod">
          <ac:chgData name="Weifeng Xu" userId="e7aed605-a3dd-4d5a-a692-a87037af107b" providerId="ADAL" clId="{AA256C9C-DD0A-4A24-AECC-DADA2E819996}" dt="2021-03-02T20:23:00.963" v="5987" actId="1076"/>
          <ac:spMkLst>
            <pc:docMk/>
            <pc:sldMk cId="2224677796" sldId="297"/>
            <ac:spMk id="11" creationId="{67BB188A-47DA-401D-A13F-1F3993CA7ED4}"/>
          </ac:spMkLst>
        </pc:spChg>
        <pc:spChg chg="add mod">
          <ac:chgData name="Weifeng Xu" userId="e7aed605-a3dd-4d5a-a692-a87037af107b" providerId="ADAL" clId="{AA256C9C-DD0A-4A24-AECC-DADA2E819996}" dt="2021-03-02T02:31:24.990" v="5650" actId="1076"/>
          <ac:spMkLst>
            <pc:docMk/>
            <pc:sldMk cId="2224677796" sldId="297"/>
            <ac:spMk id="16" creationId="{08A18B27-44C3-4130-8BAA-1B2E3F099F54}"/>
          </ac:spMkLst>
        </pc:spChg>
        <pc:picChg chg="add mod">
          <ac:chgData name="Weifeng Xu" userId="e7aed605-a3dd-4d5a-a692-a87037af107b" providerId="ADAL" clId="{AA256C9C-DD0A-4A24-AECC-DADA2E819996}" dt="2021-03-02T02:26:17.622" v="5534" actId="14100"/>
          <ac:picMkLst>
            <pc:docMk/>
            <pc:sldMk cId="2224677796" sldId="297"/>
            <ac:picMk id="6" creationId="{751C4097-7D26-4B09-AD45-2C6EAA10E45F}"/>
          </ac:picMkLst>
        </pc:picChg>
        <pc:picChg chg="add mod">
          <ac:chgData name="Weifeng Xu" userId="e7aed605-a3dd-4d5a-a692-a87037af107b" providerId="ADAL" clId="{AA256C9C-DD0A-4A24-AECC-DADA2E819996}" dt="2021-03-02T02:30:59.125" v="5629" actId="14100"/>
          <ac:picMkLst>
            <pc:docMk/>
            <pc:sldMk cId="2224677796" sldId="297"/>
            <ac:picMk id="12" creationId="{64EA7A13-7250-4834-A809-DABA6C189EBB}"/>
          </ac:picMkLst>
        </pc:picChg>
        <pc:cxnChg chg="add mod">
          <ac:chgData name="Weifeng Xu" userId="e7aed605-a3dd-4d5a-a692-a87037af107b" providerId="ADAL" clId="{AA256C9C-DD0A-4A24-AECC-DADA2E819996}" dt="2021-03-02T20:23:07.964" v="5989" actId="13822"/>
          <ac:cxnSpMkLst>
            <pc:docMk/>
            <pc:sldMk cId="2224677796" sldId="297"/>
            <ac:cxnSpMk id="5" creationId="{AAC384D2-D02E-4C0F-BA14-1BB7D3D01081}"/>
          </ac:cxnSpMkLst>
        </pc:cxnChg>
        <pc:cxnChg chg="add mod">
          <ac:chgData name="Weifeng Xu" userId="e7aed605-a3dd-4d5a-a692-a87037af107b" providerId="ADAL" clId="{AA256C9C-DD0A-4A24-AECC-DADA2E819996}" dt="2021-03-02T02:27:07.546" v="5564" actId="13822"/>
          <ac:cxnSpMkLst>
            <pc:docMk/>
            <pc:sldMk cId="2224677796" sldId="297"/>
            <ac:cxnSpMk id="9" creationId="{5AEEB4ED-610F-4988-ADD1-D79F90C5DFEF}"/>
          </ac:cxnSpMkLst>
        </pc:cxnChg>
        <pc:cxnChg chg="add mod">
          <ac:chgData name="Weifeng Xu" userId="e7aed605-a3dd-4d5a-a692-a87037af107b" providerId="ADAL" clId="{AA256C9C-DD0A-4A24-AECC-DADA2E819996}" dt="2021-03-02T02:31:01.518" v="5630" actId="14100"/>
          <ac:cxnSpMkLst>
            <pc:docMk/>
            <pc:sldMk cId="2224677796" sldId="297"/>
            <ac:cxnSpMk id="14" creationId="{D3B2580A-5140-42D8-A717-64843833F5C8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  <pc:spChg chg="del">
          <ac:chgData name="Weifeng Xu" userId="e7aed605-a3dd-4d5a-a692-a87037af107b" providerId="ADAL" clId="{AA256C9C-DD0A-4A24-AECC-DADA2E819996}" dt="2021-03-02T02:36:12.648" v="5659" actId="700"/>
          <ac:spMkLst>
            <pc:docMk/>
            <pc:sldMk cId="1105583169" sldId="298"/>
            <ac:spMk id="2" creationId="{70111D2C-80AC-4541-B2C4-82871F4AC1E0}"/>
          </ac:spMkLst>
        </pc:spChg>
        <pc:spChg chg="add mod">
          <ac:chgData name="Weifeng Xu" userId="e7aed605-a3dd-4d5a-a692-a87037af107b" providerId="ADAL" clId="{AA256C9C-DD0A-4A24-AECC-DADA2E819996}" dt="2021-03-02T02:37:44.022" v="5706" actId="114"/>
          <ac:spMkLst>
            <pc:docMk/>
            <pc:sldMk cId="1105583169" sldId="298"/>
            <ac:spMk id="5" creationId="{C583F394-0BCB-47F5-B6CD-9BC6FF02ED93}"/>
          </ac:spMkLst>
        </pc:spChg>
        <pc:picChg chg="add mod">
          <ac:chgData name="Weifeng Xu" userId="e7aed605-a3dd-4d5a-a692-a87037af107b" providerId="ADAL" clId="{AA256C9C-DD0A-4A24-AECC-DADA2E819996}" dt="2021-03-02T02:36:29.182" v="5663" actId="1076"/>
          <ac:picMkLst>
            <pc:docMk/>
            <pc:sldMk cId="1105583169" sldId="298"/>
            <ac:picMk id="4" creationId="{D9A8D110-DC96-4B6F-B60A-2FD8E2C4EB75}"/>
          </ac:picMkLst>
        </pc:picChg>
        <pc:picChg chg="add mod">
          <ac:chgData name="Weifeng Xu" userId="e7aed605-a3dd-4d5a-a692-a87037af107b" providerId="ADAL" clId="{AA256C9C-DD0A-4A24-AECC-DADA2E819996}" dt="2021-03-02T02:38:46.566" v="5710" actId="1076"/>
          <ac:picMkLst>
            <pc:docMk/>
            <pc:sldMk cId="1105583169" sldId="298"/>
            <ac:picMk id="7" creationId="{925D33D0-AA5F-4429-B6A1-1C20D94E4949}"/>
          </ac:picMkLst>
        </pc:picChg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  <pc:spChg chg="add mod">
          <ac:chgData name="Weifeng Xu" userId="e7aed605-a3dd-4d5a-a692-a87037af107b" providerId="ADAL" clId="{AA256C9C-DD0A-4A24-AECC-DADA2E819996}" dt="2021-03-02T03:19:51.432" v="5868" actId="208"/>
          <ac:spMkLst>
            <pc:docMk/>
            <pc:sldMk cId="3471057309" sldId="299"/>
            <ac:spMk id="6" creationId="{2F523198-4744-49D0-BE12-98B77E5973C1}"/>
          </ac:spMkLst>
        </pc:spChg>
        <pc:spChg chg="add mod">
          <ac:chgData name="Weifeng Xu" userId="e7aed605-a3dd-4d5a-a692-a87037af107b" providerId="ADAL" clId="{AA256C9C-DD0A-4A24-AECC-DADA2E819996}" dt="2021-03-02T03:09:44.538" v="5777" actId="1076"/>
          <ac:spMkLst>
            <pc:docMk/>
            <pc:sldMk cId="3471057309" sldId="299"/>
            <ac:spMk id="8" creationId="{53DEBC47-2B0C-4F93-9562-0594B0928AB2}"/>
          </ac:spMkLst>
        </pc:spChg>
        <pc:spChg chg="add mod">
          <ac:chgData name="Weifeng Xu" userId="e7aed605-a3dd-4d5a-a692-a87037af107b" providerId="ADAL" clId="{AA256C9C-DD0A-4A24-AECC-DADA2E819996}" dt="2021-03-02T03:16:28.443" v="5856" actId="20577"/>
          <ac:spMkLst>
            <pc:docMk/>
            <pc:sldMk cId="3471057309" sldId="299"/>
            <ac:spMk id="14" creationId="{C26B21A4-5D61-4530-A811-796C745718FD}"/>
          </ac:spMkLst>
        </pc:spChg>
        <pc:spChg chg="add mod">
          <ac:chgData name="Weifeng Xu" userId="e7aed605-a3dd-4d5a-a692-a87037af107b" providerId="ADAL" clId="{AA256C9C-DD0A-4A24-AECC-DADA2E819996}" dt="2021-03-02T03:17:41.407" v="5866" actId="1076"/>
          <ac:spMkLst>
            <pc:docMk/>
            <pc:sldMk cId="3471057309" sldId="299"/>
            <ac:spMk id="16" creationId="{74EED319-2E7B-48D5-AE3C-78A7AD7C42C5}"/>
          </ac:spMkLst>
        </pc:spChg>
        <pc:picChg chg="add mod">
          <ac:chgData name="Weifeng Xu" userId="e7aed605-a3dd-4d5a-a692-a87037af107b" providerId="ADAL" clId="{AA256C9C-DD0A-4A24-AECC-DADA2E819996}" dt="2021-03-02T03:09:36.538" v="5773" actId="1076"/>
          <ac:picMkLst>
            <pc:docMk/>
            <pc:sldMk cId="3471057309" sldId="299"/>
            <ac:picMk id="3" creationId="{3615731B-721F-4FE4-926D-BA26E205F2ED}"/>
          </ac:picMkLst>
        </pc:picChg>
        <pc:picChg chg="add mod">
          <ac:chgData name="Weifeng Xu" userId="e7aed605-a3dd-4d5a-a692-a87037af107b" providerId="ADAL" clId="{AA256C9C-DD0A-4A24-AECC-DADA2E819996}" dt="2021-03-02T03:09:47.159" v="5778" actId="1076"/>
          <ac:picMkLst>
            <pc:docMk/>
            <pc:sldMk cId="3471057309" sldId="299"/>
            <ac:picMk id="5" creationId="{AB6A1B00-CDC1-44AB-B74D-7C75F841929C}"/>
          </ac:picMkLst>
        </pc:picChg>
        <pc:picChg chg="add del mod">
          <ac:chgData name="Weifeng Xu" userId="e7aed605-a3dd-4d5a-a692-a87037af107b" providerId="ADAL" clId="{AA256C9C-DD0A-4A24-AECC-DADA2E819996}" dt="2021-03-02T03:08:48.856" v="5767" actId="22"/>
          <ac:picMkLst>
            <pc:docMk/>
            <pc:sldMk cId="3471057309" sldId="299"/>
            <ac:picMk id="10" creationId="{29413F4D-0398-4078-853E-352803AE0664}"/>
          </ac:picMkLst>
        </pc:picChg>
        <pc:picChg chg="add mod">
          <ac:chgData name="Weifeng Xu" userId="e7aed605-a3dd-4d5a-a692-a87037af107b" providerId="ADAL" clId="{AA256C9C-DD0A-4A24-AECC-DADA2E819996}" dt="2021-03-02T03:09:56.744" v="5781" actId="1076"/>
          <ac:picMkLst>
            <pc:docMk/>
            <pc:sldMk cId="3471057309" sldId="299"/>
            <ac:picMk id="12" creationId="{CFBD4C7F-B734-486B-8C24-6F81EF2B5FCB}"/>
          </ac:picMkLst>
        </pc:picChg>
        <pc:picChg chg="add mod">
          <ac:chgData name="Weifeng Xu" userId="e7aed605-a3dd-4d5a-a692-a87037af107b" providerId="ADAL" clId="{AA256C9C-DD0A-4A24-AECC-DADA2E819996}" dt="2021-03-02T03:17:32.690" v="5864" actId="1076"/>
          <ac:picMkLst>
            <pc:docMk/>
            <pc:sldMk cId="3471057309" sldId="299"/>
            <ac:picMk id="18" creationId="{F628277D-EDAD-45F3-93CA-E43E09DDD243}"/>
          </ac:picMkLst>
        </pc:picChg>
        <pc:picChg chg="add mod">
          <ac:chgData name="Weifeng Xu" userId="e7aed605-a3dd-4d5a-a692-a87037af107b" providerId="ADAL" clId="{AA256C9C-DD0A-4A24-AECC-DADA2E819996}" dt="2021-03-02T03:17:34.423" v="5865" actId="1076"/>
          <ac:picMkLst>
            <pc:docMk/>
            <pc:sldMk cId="3471057309" sldId="299"/>
            <ac:picMk id="20" creationId="{0462B65B-1509-4296-B865-30E5981A0C79}"/>
          </ac:picMkLst>
        </pc:picChg>
        <pc:cxnChg chg="add del mod">
          <ac:chgData name="Weifeng Xu" userId="e7aed605-a3dd-4d5a-a692-a87037af107b" providerId="ADAL" clId="{AA256C9C-DD0A-4A24-AECC-DADA2E819996}" dt="2021-03-03T15:29:11.860" v="7119" actId="11529"/>
          <ac:cxnSpMkLst>
            <pc:docMk/>
            <pc:sldMk cId="3471057309" sldId="299"/>
            <ac:cxnSpMk id="4" creationId="{44C44A55-6AE9-4427-9330-31940E09CBA4}"/>
          </ac:cxnSpMkLst>
        </pc:cxnChg>
        <pc:cxnChg chg="add mod">
          <ac:chgData name="Weifeng Xu" userId="e7aed605-a3dd-4d5a-a692-a87037af107b" providerId="ADAL" clId="{AA256C9C-DD0A-4A24-AECC-DADA2E819996}" dt="2021-03-03T15:29:18.307" v="7121" actId="13822"/>
          <ac:cxnSpMkLst>
            <pc:docMk/>
            <pc:sldMk cId="3471057309" sldId="299"/>
            <ac:cxnSpMk id="9" creationId="{DAB4439E-65FE-498A-A843-01FB61773AB4}"/>
          </ac:cxnSpMkLst>
        </pc:cxnChg>
        <pc:cxnChg chg="add mod">
          <ac:chgData name="Weifeng Xu" userId="e7aed605-a3dd-4d5a-a692-a87037af107b" providerId="ADAL" clId="{AA256C9C-DD0A-4A24-AECC-DADA2E819996}" dt="2021-03-03T15:29:52.515" v="7123" actId="13822"/>
          <ac:cxnSpMkLst>
            <pc:docMk/>
            <pc:sldMk cId="3471057309" sldId="299"/>
            <ac:cxnSpMk id="11" creationId="{96E21891-0ACE-44EF-A2C2-59BBF4AE9258}"/>
          </ac:cxnSpMkLst>
        </pc:cxnChg>
        <pc:cxnChg chg="add mod">
          <ac:chgData name="Weifeng Xu" userId="e7aed605-a3dd-4d5a-a692-a87037af107b" providerId="ADAL" clId="{AA256C9C-DD0A-4A24-AECC-DADA2E819996}" dt="2021-03-03T15:30:02.260" v="7125" actId="13822"/>
          <ac:cxnSpMkLst>
            <pc:docMk/>
            <pc:sldMk cId="3471057309" sldId="299"/>
            <ac:cxnSpMk id="15" creationId="{C75ED13B-E817-4870-8DF8-D524DDF7E77E}"/>
          </ac:cxnSpMkLst>
        </pc:cxnChg>
        <pc:cxnChg chg="add mod">
          <ac:chgData name="Weifeng Xu" userId="e7aed605-a3dd-4d5a-a692-a87037af107b" providerId="ADAL" clId="{AA256C9C-DD0A-4A24-AECC-DADA2E819996}" dt="2021-03-03T15:30:37.311" v="7130" actId="14100"/>
          <ac:cxnSpMkLst>
            <pc:docMk/>
            <pc:sldMk cId="3471057309" sldId="299"/>
            <ac:cxnSpMk id="19" creationId="{8652B8FC-F906-4C09-ACA1-F3B20F1EE167}"/>
          </ac:cxnSpMkLst>
        </pc:cxnChg>
        <pc:cxnChg chg="add mod">
          <ac:chgData name="Weifeng Xu" userId="e7aed605-a3dd-4d5a-a692-a87037af107b" providerId="ADAL" clId="{AA256C9C-DD0A-4A24-AECC-DADA2E819996}" dt="2021-03-03T15:30:40.779" v="7131" actId="14100"/>
          <ac:cxnSpMkLst>
            <pc:docMk/>
            <pc:sldMk cId="3471057309" sldId="299"/>
            <ac:cxnSpMk id="22" creationId="{10830252-4A47-4B20-91C7-6EAF01D0897F}"/>
          </ac:cxnSpMkLst>
        </pc:cxnChg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  <pc:spChg chg="add del">
          <ac:chgData name="Weifeng Xu" userId="e7aed605-a3dd-4d5a-a692-a87037af107b" providerId="ADAL" clId="{AA256C9C-DD0A-4A24-AECC-DADA2E819996}" dt="2021-03-02T03:36:13.944" v="5965" actId="26606"/>
          <ac:spMkLst>
            <pc:docMk/>
            <pc:sldMk cId="877061006" sldId="300"/>
            <ac:spMk id="8" creationId="{E559D998-AB6C-46E1-B394-118E9A1E2D62}"/>
          </ac:spMkLst>
        </pc:spChg>
        <pc:picChg chg="add mod">
          <ac:chgData name="Weifeng Xu" userId="e7aed605-a3dd-4d5a-a692-a87037af107b" providerId="ADAL" clId="{AA256C9C-DD0A-4A24-AECC-DADA2E819996}" dt="2021-03-02T03:36:22.228" v="5968" actId="962"/>
          <ac:picMkLst>
            <pc:docMk/>
            <pc:sldMk cId="877061006" sldId="300"/>
            <ac:picMk id="3" creationId="{3075B7A3-9469-4AD7-823B-CB20C18F13C8}"/>
          </ac:picMkLst>
        </pc:picChg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" creationId="{99CD3404-EE13-45F2-8060-F5319CCDC8CF}"/>
          </ac:spMkLst>
        </pc:spChg>
        <pc:spChg chg="add mod ord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3" creationId="{5362956B-5E73-4E7E-9E09-50F6EE90BDCF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0" creationId="{201CC55D-ED54-4C5C-95E6-10947BD1103B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6" creationId="{3873B707-463F-40B0-8227-E8CC6C67EB25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18" creationId="{C13237C8-E62C-4F0D-A318-BD6FB6C2D138}"/>
          </ac:spMkLst>
        </pc:spChg>
        <pc:spChg chg="add del">
          <ac:chgData name="Weifeng Xu" userId="e7aed605-a3dd-4d5a-a692-a87037af107b" providerId="ADAL" clId="{AA256C9C-DD0A-4A24-AECC-DADA2E819996}" dt="2021-03-03T00:14:40.426" v="6546" actId="26606"/>
          <ac:spMkLst>
            <pc:docMk/>
            <pc:sldMk cId="2343196982" sldId="301"/>
            <ac:spMk id="20" creationId="{19C9EAEA-39D0-4B0E-A0EB-51E7B26740B1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2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3T00:22:42.415" v="6552" actId="700"/>
          <ac:spMkLst>
            <pc:docMk/>
            <pc:sldMk cId="2343196982" sldId="301"/>
            <ac:spMk id="23" creationId="{72F84B47-E267-4194-8194-831DB7B5547F}"/>
          </ac:spMkLst>
        </pc:spChg>
        <pc:grpChg chg="add del">
          <ac:chgData name="Weifeng Xu" userId="e7aed605-a3dd-4d5a-a692-a87037af107b" providerId="ADAL" clId="{AA256C9C-DD0A-4A24-AECC-DADA2E819996}" dt="2021-03-03T00:14:40.426" v="6546" actId="26606"/>
          <ac:grpSpMkLst>
            <pc:docMk/>
            <pc:sldMk cId="2343196982" sldId="301"/>
            <ac:grpSpMk id="12" creationId="{1DE889C7-FAD6-4397-98E2-05D503484459}"/>
          </ac:grpSpMkLst>
        </pc:grpChg>
        <pc:picChg chg="add mod">
          <ac:chgData name="Weifeng Xu" userId="e7aed605-a3dd-4d5a-a692-a87037af107b" providerId="ADAL" clId="{AA256C9C-DD0A-4A24-AECC-DADA2E819996}" dt="2021-03-03T00:14:47.213" v="6549" actId="962"/>
          <ac:picMkLst>
            <pc:docMk/>
            <pc:sldMk cId="2343196982" sldId="301"/>
            <ac:picMk id="5" creationId="{2FF9050D-B444-41D5-AE46-ABB8999FC9AC}"/>
          </ac:picMkLst>
        </pc:picChg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  <pc:spChg chg="mod">
          <ac:chgData name="Weifeng Xu" userId="e7aed605-a3dd-4d5a-a692-a87037af107b" providerId="ADAL" clId="{AA256C9C-DD0A-4A24-AECC-DADA2E819996}" dt="2021-03-04T01:14:17.106" v="7738" actId="20577"/>
          <ac:spMkLst>
            <pc:docMk/>
            <pc:sldMk cId="493733997" sldId="302"/>
            <ac:spMk id="2" creationId="{A1B69D61-741B-4A5C-945F-DF6F260DF44D}"/>
          </ac:spMkLst>
        </pc:spChg>
        <pc:spChg chg="mod ord">
          <ac:chgData name="Weifeng Xu" userId="e7aed605-a3dd-4d5a-a692-a87037af107b" providerId="ADAL" clId="{AA256C9C-DD0A-4A24-AECC-DADA2E819996}" dt="2021-03-04T01:16:58.780" v="7819" actId="207"/>
          <ac:spMkLst>
            <pc:docMk/>
            <pc:sldMk cId="493733997" sldId="302"/>
            <ac:spMk id="3" creationId="{F3B014D9-EAD7-4A5F-A4DC-921919091233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0" creationId="{9B76D444-2756-434F-AE61-96D69830C13E}"/>
          </ac:spMkLst>
        </pc:spChg>
        <pc:spChg chg="add del">
          <ac:chgData name="Weifeng Xu" userId="e7aed605-a3dd-4d5a-a692-a87037af107b" providerId="ADAL" clId="{AA256C9C-DD0A-4A24-AECC-DADA2E819996}" dt="2021-03-04T01:07:55.844" v="7655" actId="26606"/>
          <ac:spMkLst>
            <pc:docMk/>
            <pc:sldMk cId="493733997" sldId="302"/>
            <ac:spMk id="12" creationId="{A27B6159-7734-4564-9E0F-C4BC43C36E52}"/>
          </ac:spMkLst>
        </pc:spChg>
        <pc:spChg chg="add mod">
          <ac:chgData name="Weifeng Xu" userId="e7aed605-a3dd-4d5a-a692-a87037af107b" providerId="ADAL" clId="{AA256C9C-DD0A-4A24-AECC-DADA2E819996}" dt="2021-03-04T01:33:36.099" v="7893" actId="20577"/>
          <ac:spMkLst>
            <pc:docMk/>
            <pc:sldMk cId="493733997" sldId="302"/>
            <ac:spMk id="13" creationId="{26B43207-946B-4086-AF7F-D5DAD53F521F}"/>
          </ac:spMkLst>
        </pc:spChg>
        <pc:picChg chg="add del mod ord">
          <ac:chgData name="Weifeng Xu" userId="e7aed605-a3dd-4d5a-a692-a87037af107b" providerId="ADAL" clId="{AA256C9C-DD0A-4A24-AECC-DADA2E819996}" dt="2021-03-04T01:08:38.643" v="7663" actId="22"/>
          <ac:picMkLst>
            <pc:docMk/>
            <pc:sldMk cId="493733997" sldId="302"/>
            <ac:picMk id="5" creationId="{F0C69217-EB8D-498F-9496-5BB2A63A600B}"/>
          </ac:picMkLst>
        </pc:picChg>
        <pc:picChg chg="add mod">
          <ac:chgData name="Weifeng Xu" userId="e7aed605-a3dd-4d5a-a692-a87037af107b" providerId="ADAL" clId="{AA256C9C-DD0A-4A24-AECC-DADA2E819996}" dt="2021-03-04T01:32:32.811" v="7835" actId="1076"/>
          <ac:picMkLst>
            <pc:docMk/>
            <pc:sldMk cId="493733997" sldId="302"/>
            <ac:picMk id="9" creationId="{51BAF97F-FF84-44EA-B8DF-7DD922A3AFB2}"/>
          </ac:picMkLst>
        </pc:picChg>
        <pc:cxnChg chg="add del mod">
          <ac:chgData name="Weifeng Xu" userId="e7aed605-a3dd-4d5a-a692-a87037af107b" providerId="ADAL" clId="{AA256C9C-DD0A-4A24-AECC-DADA2E819996}" dt="2021-03-04T01:08:37.531" v="7660" actId="11529"/>
          <ac:cxnSpMkLst>
            <pc:docMk/>
            <pc:sldMk cId="493733997" sldId="302"/>
            <ac:cxnSpMk id="7" creationId="{114D2E71-A31F-4AF4-8EE4-276941F4FD28}"/>
          </ac:cxnSpMkLst>
        </pc:cxnChg>
        <pc:cxnChg chg="add del">
          <ac:chgData name="Weifeng Xu" userId="e7aed605-a3dd-4d5a-a692-a87037af107b" providerId="ADAL" clId="{AA256C9C-DD0A-4A24-AECC-DADA2E819996}" dt="2021-03-04T01:07:55.844" v="7655" actId="26606"/>
          <ac:cxnSpMkLst>
            <pc:docMk/>
            <pc:sldMk cId="493733997" sldId="302"/>
            <ac:cxnSpMk id="14" creationId="{E2FFB46B-05BC-4950-B18A-9593FDAE6ED7}"/>
          </ac:cxnSpMkLst>
        </pc:cxnChg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2" creationId="{2870EE8C-35E3-4137-B31E-C656749F1929}"/>
          </ac:spMkLst>
        </pc:spChg>
        <pc:spChg chg="del">
          <ac:chgData name="Weifeng Xu" userId="e7aed605-a3dd-4d5a-a692-a87037af107b" providerId="ADAL" clId="{AA256C9C-DD0A-4A24-AECC-DADA2E819996}" dt="2021-03-03T00:22:46.998" v="6554" actId="700"/>
          <ac:spMkLst>
            <pc:docMk/>
            <pc:sldMk cId="3476121000" sldId="303"/>
            <ac:spMk id="3" creationId="{FC8A9939-9469-4263-818B-62A85D5A1474}"/>
          </ac:spMkLst>
        </pc:spChg>
        <pc:spChg chg="add mod">
          <ac:chgData name="Weifeng Xu" userId="e7aed605-a3dd-4d5a-a692-a87037af107b" providerId="ADAL" clId="{AA256C9C-DD0A-4A24-AECC-DADA2E819996}" dt="2021-03-03T00:26:19.695" v="6619" actId="114"/>
          <ac:spMkLst>
            <pc:docMk/>
            <pc:sldMk cId="3476121000" sldId="303"/>
            <ac:spMk id="6" creationId="{306AD258-A9A6-4A2E-A797-F54CD58AF56C}"/>
          </ac:spMkLst>
        </pc:spChg>
        <pc:picChg chg="add">
          <ac:chgData name="Weifeng Xu" userId="e7aed605-a3dd-4d5a-a692-a87037af107b" providerId="ADAL" clId="{AA256C9C-DD0A-4A24-AECC-DADA2E819996}" dt="2021-03-03T00:23:51.990" v="6555" actId="22"/>
          <ac:picMkLst>
            <pc:docMk/>
            <pc:sldMk cId="3476121000" sldId="303"/>
            <ac:picMk id="5" creationId="{20E142C7-6128-4B84-9097-91DA8BFC23CA}"/>
          </ac:picMkLst>
        </pc:picChg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  <pc:spChg chg="mod">
          <ac:chgData name="Weifeng Xu" userId="e7aed605-a3dd-4d5a-a692-a87037af107b" providerId="ADAL" clId="{AA256C9C-DD0A-4A24-AECC-DADA2E819996}" dt="2021-03-03T01:07:39.619" v="6779" actId="20577"/>
          <ac:spMkLst>
            <pc:docMk/>
            <pc:sldMk cId="53763807" sldId="304"/>
            <ac:spMk id="2" creationId="{D4487E57-C677-4AF2-BE6A-F635ACF8A1B8}"/>
          </ac:spMkLst>
        </pc:spChg>
        <pc:spChg chg="mod">
          <ac:chgData name="Weifeng Xu" userId="e7aed605-a3dd-4d5a-a692-a87037af107b" providerId="ADAL" clId="{AA256C9C-DD0A-4A24-AECC-DADA2E819996}" dt="2021-03-03T01:27:17.502" v="7102" actId="108"/>
          <ac:spMkLst>
            <pc:docMk/>
            <pc:sldMk cId="53763807" sldId="304"/>
            <ac:spMk id="3" creationId="{A3F11A12-9485-4153-BFC0-B274B7516E20}"/>
          </ac:spMkLst>
        </pc:spChg>
        <pc:picChg chg="add mod modCrop">
          <ac:chgData name="Weifeng Xu" userId="e7aed605-a3dd-4d5a-a692-a87037af107b" providerId="ADAL" clId="{AA256C9C-DD0A-4A24-AECC-DADA2E819996}" dt="2021-03-03T15:26:49.354" v="7114" actId="1076"/>
          <ac:picMkLst>
            <pc:docMk/>
            <pc:sldMk cId="53763807" sldId="304"/>
            <ac:picMk id="4" creationId="{DC82B815-89C7-448C-9D50-04942FDC1125}"/>
          </ac:picMkLst>
        </pc:picChg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  <pc:spChg chg="add mod">
          <ac:chgData name="Weifeng Xu" userId="e7aed605-a3dd-4d5a-a692-a87037af107b" providerId="ADAL" clId="{AA256C9C-DD0A-4A24-AECC-DADA2E819996}" dt="2021-03-03T16:13:57.251" v="7181" actId="313"/>
          <ac:spMkLst>
            <pc:docMk/>
            <pc:sldMk cId="1618462415" sldId="305"/>
            <ac:spMk id="2" creationId="{0F02577C-E419-4CB4-98D1-C86A651BCAF8}"/>
          </ac:spMkLst>
        </pc:spChg>
        <pc:picChg chg="add mod">
          <ac:chgData name="Weifeng Xu" userId="e7aed605-a3dd-4d5a-a692-a87037af107b" providerId="ADAL" clId="{AA256C9C-DD0A-4A24-AECC-DADA2E819996}" dt="2021-03-03T15:53:18.618" v="7179" actId="14100"/>
          <ac:picMkLst>
            <pc:docMk/>
            <pc:sldMk cId="1618462415" sldId="305"/>
            <ac:picMk id="4" creationId="{F121F16D-C8D2-4276-84B2-49D352A1B0F0}"/>
          </ac:picMkLst>
        </pc:picChg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  <pc:spChg chg="mo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2" creationId="{6A88AA47-8579-4C13-B43C-A6E44B8B427F}"/>
          </ac:spMkLst>
        </pc:spChg>
        <pc:spChg chg="add del">
          <ac:chgData name="Weifeng Xu" userId="e7aed605-a3dd-4d5a-a692-a87037af107b" providerId="ADAL" clId="{AA256C9C-DD0A-4A24-AECC-DADA2E819996}" dt="2021-03-03T16:15:07.410" v="7240" actId="26606"/>
          <ac:spMkLst>
            <pc:docMk/>
            <pc:sldMk cId="180323046" sldId="306"/>
            <ac:spMk id="9" creationId="{D12DDE76-C203-4047-9998-63900085B5E8}"/>
          </ac:spMkLst>
        </pc:spChg>
        <pc:spChg chg="add mod">
          <ac:chgData name="Weifeng Xu" userId="e7aed605-a3dd-4d5a-a692-a87037af107b" providerId="ADAL" clId="{AA256C9C-DD0A-4A24-AECC-DADA2E819996}" dt="2021-03-03T20:00:51.471" v="7280" actId="1035"/>
          <ac:spMkLst>
            <pc:docMk/>
            <pc:sldMk cId="180323046" sldId="306"/>
            <ac:spMk id="10" creationId="{15205974-E83A-4363-B2C2-C363E82A3F80}"/>
          </ac:spMkLst>
        </pc:spChg>
        <pc:spChg chg="add">
          <ac:chgData name="Weifeng Xu" userId="e7aed605-a3dd-4d5a-a692-a87037af107b" providerId="ADAL" clId="{AA256C9C-DD0A-4A24-AECC-DADA2E819996}" dt="2021-03-03T16:15:07.413" v="7241" actId="26606"/>
          <ac:spMkLst>
            <pc:docMk/>
            <pc:sldMk cId="180323046" sldId="306"/>
            <ac:spMk id="11" creationId="{D4771268-CB57-404A-9271-370EB28F6090}"/>
          </ac:spMkLst>
        </pc:spChg>
        <pc:spChg chg="add mod">
          <ac:chgData name="Weifeng Xu" userId="e7aed605-a3dd-4d5a-a692-a87037af107b" providerId="ADAL" clId="{AA256C9C-DD0A-4A24-AECC-DADA2E819996}" dt="2021-03-03T20:01:19.623" v="7301" actId="20577"/>
          <ac:spMkLst>
            <pc:docMk/>
            <pc:sldMk cId="180323046" sldId="306"/>
            <ac:spMk id="12" creationId="{976719DA-9BFD-4992-98E3-27BE4EE68198}"/>
          </ac:spMkLst>
        </pc:spChg>
        <pc:spChg chg="add mod">
          <ac:chgData name="Weifeng Xu" userId="e7aed605-a3dd-4d5a-a692-a87037af107b" providerId="ADAL" clId="{AA256C9C-DD0A-4A24-AECC-DADA2E819996}" dt="2021-03-03T20:13:14.685" v="7390" actId="1076"/>
          <ac:spMkLst>
            <pc:docMk/>
            <pc:sldMk cId="180323046" sldId="306"/>
            <ac:spMk id="14" creationId="{3C1361A8-5D52-4996-B20F-4D6DEAD2561B}"/>
          </ac:spMkLst>
        </pc:spChg>
        <pc:picChg chg="add mod">
          <ac:chgData name="Weifeng Xu" userId="e7aed605-a3dd-4d5a-a692-a87037af107b" providerId="ADAL" clId="{AA256C9C-DD0A-4A24-AECC-DADA2E819996}" dt="2021-03-03T20:00:51.471" v="7280" actId="1035"/>
          <ac:picMkLst>
            <pc:docMk/>
            <pc:sldMk cId="180323046" sldId="306"/>
            <ac:picMk id="4" creationId="{FDEB9B75-4F1C-45B6-BDAA-B8C7879BB451}"/>
          </ac:picMkLst>
        </pc:picChg>
        <pc:picChg chg="add mod">
          <ac:chgData name="Weifeng Xu" userId="e7aed605-a3dd-4d5a-a692-a87037af107b" providerId="ADAL" clId="{AA256C9C-DD0A-4A24-AECC-DADA2E819996}" dt="2021-03-03T20:01:09.736" v="7284" actId="1076"/>
          <ac:picMkLst>
            <pc:docMk/>
            <pc:sldMk cId="180323046" sldId="306"/>
            <ac:picMk id="6" creationId="{E331EAB9-54EA-479B-A015-8FB1BD109A76}"/>
          </ac:picMkLst>
        </pc:picChg>
        <pc:picChg chg="add del mod">
          <ac:chgData name="Weifeng Xu" userId="e7aed605-a3dd-4d5a-a692-a87037af107b" providerId="ADAL" clId="{AA256C9C-DD0A-4A24-AECC-DADA2E819996}" dt="2021-03-03T20:11:59.789" v="7377"/>
          <ac:picMkLst>
            <pc:docMk/>
            <pc:sldMk cId="180323046" sldId="306"/>
            <ac:picMk id="13" creationId="{B6DB541E-E207-4A49-8CF2-8425A0F9DE77}"/>
          </ac:picMkLst>
        </pc:picChg>
        <pc:cxnChg chg="add del mod">
          <ac:chgData name="Weifeng Xu" userId="e7aed605-a3dd-4d5a-a692-a87037af107b" providerId="ADAL" clId="{AA256C9C-DD0A-4A24-AECC-DADA2E819996}" dt="2021-03-03T20:13:07.169" v="7389" actId="478"/>
          <ac:cxnSpMkLst>
            <pc:docMk/>
            <pc:sldMk cId="180323046" sldId="306"/>
            <ac:cxnSpMk id="8" creationId="{69F9B4BB-8302-46CD-8385-CAF2E13B8070}"/>
          </ac:cxnSpMkLst>
        </pc:cxnChg>
        <pc:cxnChg chg="add mod">
          <ac:chgData name="Weifeng Xu" userId="e7aed605-a3dd-4d5a-a692-a87037af107b" providerId="ADAL" clId="{AA256C9C-DD0A-4A24-AECC-DADA2E819996}" dt="2021-03-03T20:13:27.354" v="7393" actId="13822"/>
          <ac:cxnSpMkLst>
            <pc:docMk/>
            <pc:sldMk cId="180323046" sldId="306"/>
            <ac:cxnSpMk id="16" creationId="{8B0B566C-98D5-4B44-B3BD-56D3D68CDC36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  <pc:spChg chg="mod">
          <ac:chgData name="Weifeng Xu" userId="e7aed605-a3dd-4d5a-a692-a87037af107b" providerId="ADAL" clId="{AA256C9C-DD0A-4A24-AECC-DADA2E819996}" dt="2021-03-04T01:01:21.648" v="7429" actId="20577"/>
          <ac:spMkLst>
            <pc:docMk/>
            <pc:sldMk cId="3237227748" sldId="307"/>
            <ac:spMk id="2" creationId="{FF2F27BE-4EA2-4524-8599-EDE4D466B612}"/>
          </ac:spMkLst>
        </pc:spChg>
        <pc:picChg chg="add mod">
          <ac:chgData name="Weifeng Xu" userId="e7aed605-a3dd-4d5a-a692-a87037af107b" providerId="ADAL" clId="{AA256C9C-DD0A-4A24-AECC-DADA2E819996}" dt="2021-03-03T20:09:12.589" v="7374" actId="1076"/>
          <ac:picMkLst>
            <pc:docMk/>
            <pc:sldMk cId="3237227748" sldId="307"/>
            <ac:picMk id="4" creationId="{5F0734B1-DB38-4EEA-B6BC-87F4C1F4718A}"/>
          </ac:picMkLst>
        </pc:picChg>
        <pc:cxnChg chg="add mod">
          <ac:chgData name="Weifeng Xu" userId="e7aed605-a3dd-4d5a-a692-a87037af107b" providerId="ADAL" clId="{AA256C9C-DD0A-4A24-AECC-DADA2E819996}" dt="2021-03-03T23:59:13.403" v="7397" actId="13822"/>
          <ac:cxnSpMkLst>
            <pc:docMk/>
            <pc:sldMk cId="3237227748" sldId="307"/>
            <ac:cxnSpMk id="6" creationId="{F4E9F194-ED37-4A08-AAB1-E6B7ED7CA724}"/>
          </ac:cxnSpMkLst>
        </pc:cxnChg>
        <pc:cxnChg chg="add mod">
          <ac:chgData name="Weifeng Xu" userId="e7aed605-a3dd-4d5a-a692-a87037af107b" providerId="ADAL" clId="{AA256C9C-DD0A-4A24-AECC-DADA2E819996}" dt="2021-03-03T23:59:22.375" v="7399" actId="13822"/>
          <ac:cxnSpMkLst>
            <pc:docMk/>
            <pc:sldMk cId="3237227748" sldId="307"/>
            <ac:cxnSpMk id="8" creationId="{CBF35393-5183-4DA1-8998-93AC6BC48A9B}"/>
          </ac:cxnSpMkLst>
        </pc:cxnChg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2" creationId="{9E6AE246-1183-4C53-A4C0-BA7FC35514FB}"/>
          </ac:spMkLst>
        </pc:spChg>
        <pc:spChg chg="del">
          <ac:chgData name="Weifeng Xu" userId="e7aed605-a3dd-4d5a-a692-a87037af107b" providerId="ADAL" clId="{AA256C9C-DD0A-4A24-AECC-DADA2E819996}" dt="2021-03-04T01:19:12.513" v="7821" actId="700"/>
          <ac:spMkLst>
            <pc:docMk/>
            <pc:sldMk cId="1577270902" sldId="308"/>
            <ac:spMk id="3" creationId="{8483DAC6-39E4-42B8-B845-E271FFBE3190}"/>
          </ac:spMkLst>
        </pc:spChg>
        <pc:spChg chg="add mod">
          <ac:chgData name="Weifeng Xu" userId="e7aed605-a3dd-4d5a-a692-a87037af107b" providerId="ADAL" clId="{AA256C9C-DD0A-4A24-AECC-DADA2E819996}" dt="2021-03-04T01:40:04.424" v="7941" actId="313"/>
          <ac:spMkLst>
            <pc:docMk/>
            <pc:sldMk cId="1577270902" sldId="308"/>
            <ac:spMk id="13" creationId="{D8DB8D5E-648F-4D2B-9490-62D92BD2FC27}"/>
          </ac:spMkLst>
        </pc:spChg>
        <pc:picChg chg="add mod">
          <ac:chgData name="Weifeng Xu" userId="e7aed605-a3dd-4d5a-a692-a87037af107b" providerId="ADAL" clId="{AA256C9C-DD0A-4A24-AECC-DADA2E819996}" dt="2021-03-04T01:23:04.200" v="7823" actId="26606"/>
          <ac:picMkLst>
            <pc:docMk/>
            <pc:sldMk cId="1577270902" sldId="308"/>
            <ac:picMk id="5" creationId="{F3AEC9A9-5349-44CE-9DA1-AB41DFE556F8}"/>
          </ac:picMkLst>
        </pc:picChg>
        <pc:cxnChg chg="add mod">
          <ac:chgData name="Weifeng Xu" userId="e7aed605-a3dd-4d5a-a692-a87037af107b" providerId="ADAL" clId="{AA256C9C-DD0A-4A24-AECC-DADA2E819996}" dt="2021-03-04T01:26:51.682" v="7830" actId="14100"/>
          <ac:cxnSpMkLst>
            <pc:docMk/>
            <pc:sldMk cId="1577270902" sldId="308"/>
            <ac:cxnSpMk id="7" creationId="{0C2D685D-5251-48D9-A846-E688A53BE7B3}"/>
          </ac:cxnSpMkLst>
        </pc:cxnChg>
        <pc:cxnChg chg="add mod">
          <ac:chgData name="Weifeng Xu" userId="e7aed605-a3dd-4d5a-a692-a87037af107b" providerId="ADAL" clId="{AA256C9C-DD0A-4A24-AECC-DADA2E819996}" dt="2021-03-04T01:27:00.291" v="7831" actId="14100"/>
          <ac:cxnSpMkLst>
            <pc:docMk/>
            <pc:sldMk cId="1577270902" sldId="308"/>
            <ac:cxnSpMk id="10" creationId="{CE8CB8EA-7B73-4A17-9F23-44F86C60AE36}"/>
          </ac:cxnSpMkLst>
        </pc:cxnChg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  <pc:spChg chg="add mod">
          <ac:chgData name="Weifeng Xu" userId="e7aed605-a3dd-4d5a-a692-a87037af107b" providerId="ADAL" clId="{AA256C9C-DD0A-4A24-AECC-DADA2E819996}" dt="2021-03-06T00:53:17.866" v="10632" actId="20577"/>
          <ac:spMkLst>
            <pc:docMk/>
            <pc:sldMk cId="181172030" sldId="309"/>
            <ac:spMk id="2" creationId="{636B3294-DFA6-47DE-AFA1-8091D642F736}"/>
          </ac:spMkLst>
        </pc:spChg>
        <pc:spChg chg="add mod">
          <ac:chgData name="Weifeng Xu" userId="e7aed605-a3dd-4d5a-a692-a87037af107b" providerId="ADAL" clId="{AA256C9C-DD0A-4A24-AECC-DADA2E819996}" dt="2021-03-05T14:59:01.699" v="9859" actId="20577"/>
          <ac:spMkLst>
            <pc:docMk/>
            <pc:sldMk cId="181172030" sldId="309"/>
            <ac:spMk id="3" creationId="{3ED6BF19-097A-48D9-AC12-099FA37DB709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  <pc:spChg chg="add mod">
          <ac:chgData name="Weifeng Xu" userId="e7aed605-a3dd-4d5a-a692-a87037af107b" providerId="ADAL" clId="{AA256C9C-DD0A-4A24-AECC-DADA2E819996}" dt="2021-03-04T01:40:33.036" v="7967" actId="20577"/>
          <ac:spMkLst>
            <pc:docMk/>
            <pc:sldMk cId="1809058598" sldId="310"/>
            <ac:spMk id="4" creationId="{75B4B96E-BCFA-40B2-8153-EC11676FFBB4}"/>
          </ac:spMkLst>
        </pc:spChg>
        <pc:spChg chg="add mod">
          <ac:chgData name="Weifeng Xu" userId="e7aed605-a3dd-4d5a-a692-a87037af107b" providerId="ADAL" clId="{AA256C9C-DD0A-4A24-AECC-DADA2E819996}" dt="2021-03-04T01:43:23.884" v="8111" actId="207"/>
          <ac:spMkLst>
            <pc:docMk/>
            <pc:sldMk cId="1809058598" sldId="310"/>
            <ac:spMk id="5" creationId="{5A6DBFC8-C76A-4535-991B-C982FBC9BA91}"/>
          </ac:spMkLst>
        </pc:spChg>
        <pc:picChg chg="add mod">
          <ac:chgData name="Weifeng Xu" userId="e7aed605-a3dd-4d5a-a692-a87037af107b" providerId="ADAL" clId="{AA256C9C-DD0A-4A24-AECC-DADA2E819996}" dt="2021-03-04T01:39:49.323" v="7940" actId="1076"/>
          <ac:picMkLst>
            <pc:docMk/>
            <pc:sldMk cId="1809058598" sldId="310"/>
            <ac:picMk id="3" creationId="{0EF6CAFC-0C64-46F3-AA81-38702452BE5C}"/>
          </ac:picMkLst>
        </pc:picChg>
        <pc:cxnChg chg="add mod">
          <ac:chgData name="Weifeng Xu" userId="e7aed605-a3dd-4d5a-a692-a87037af107b" providerId="ADAL" clId="{AA256C9C-DD0A-4A24-AECC-DADA2E819996}" dt="2021-03-04T01:43:36.774" v="8113" actId="13822"/>
          <ac:cxnSpMkLst>
            <pc:docMk/>
            <pc:sldMk cId="1809058598" sldId="310"/>
            <ac:cxnSpMk id="7" creationId="{1F4069AB-58E9-4D3B-9FE0-D4CD7720AA80}"/>
          </ac:cxnSpMkLst>
        </pc:cxnChg>
        <pc:cxnChg chg="add">
          <ac:chgData name="Weifeng Xu" userId="e7aed605-a3dd-4d5a-a692-a87037af107b" providerId="ADAL" clId="{AA256C9C-DD0A-4A24-AECC-DADA2E819996}" dt="2021-03-04T01:43:51.597" v="8114" actId="11529"/>
          <ac:cxnSpMkLst>
            <pc:docMk/>
            <pc:sldMk cId="1809058598" sldId="310"/>
            <ac:cxnSpMk id="9" creationId="{130534AD-4600-4BEA-A636-168790CF73A9}"/>
          </ac:cxnSpMkLst>
        </pc:cxnChg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  <pc:picChg chg="add mod">
          <ac:chgData name="Weifeng Xu" userId="e7aed605-a3dd-4d5a-a692-a87037af107b" providerId="ADAL" clId="{AA256C9C-DD0A-4A24-AECC-DADA2E819996}" dt="2021-03-04T01:50:05.008" v="8118" actId="26606"/>
          <ac:picMkLst>
            <pc:docMk/>
            <pc:sldMk cId="4192303" sldId="311"/>
            <ac:picMk id="3" creationId="{0656AE22-B493-4F2F-95E5-EF282C4BE94A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  <pc:spChg chg="mod ord">
          <ac:chgData name="Weifeng Xu" userId="e7aed605-a3dd-4d5a-a692-a87037af107b" providerId="ADAL" clId="{AA256C9C-DD0A-4A24-AECC-DADA2E819996}" dt="2021-03-04T14:13:36.393" v="8188" actId="20577"/>
          <ac:spMkLst>
            <pc:docMk/>
            <pc:sldMk cId="591621681" sldId="312"/>
            <ac:spMk id="2" creationId="{E31A1C00-E910-4C86-978A-5C64E2ABBE0D}"/>
          </ac:spMkLst>
        </pc:spChg>
        <pc:spChg chg="add mod ord">
          <ac:chgData name="Weifeng Xu" userId="e7aed605-a3dd-4d5a-a692-a87037af107b" providerId="ADAL" clId="{AA256C9C-DD0A-4A24-AECC-DADA2E819996}" dt="2021-03-04T14:19:28.906" v="8326" actId="20577"/>
          <ac:spMkLst>
            <pc:docMk/>
            <pc:sldMk cId="591621681" sldId="312"/>
            <ac:spMk id="5" creationId="{5CA4DBA0-D774-4E78-8CB8-B9433EB8B20B}"/>
          </ac:spMkLst>
        </pc:spChg>
        <pc:picChg chg="add del mod">
          <ac:chgData name="Weifeng Xu" userId="e7aed605-a3dd-4d5a-a692-a87037af107b" providerId="ADAL" clId="{AA256C9C-DD0A-4A24-AECC-DADA2E819996}" dt="2021-03-04T14:12:19.497" v="8173" actId="478"/>
          <ac:picMkLst>
            <pc:docMk/>
            <pc:sldMk cId="591621681" sldId="312"/>
            <ac:picMk id="4" creationId="{612A3164-FC86-4F01-AA09-CA923C6AD76C}"/>
          </ac:picMkLst>
        </pc:picChg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  <pc:spChg chg="del mod">
          <ac:chgData name="Weifeng Xu" userId="e7aed605-a3dd-4d5a-a692-a87037af107b" providerId="ADAL" clId="{AA256C9C-DD0A-4A24-AECC-DADA2E819996}" dt="2021-03-04T14:13:55.377" v="8190" actId="700"/>
          <ac:spMkLst>
            <pc:docMk/>
            <pc:sldMk cId="214490323" sldId="313"/>
            <ac:spMk id="2" creationId="{E31A1C00-E910-4C86-978A-5C64E2ABBE0D}"/>
          </ac:spMkLst>
        </pc:spChg>
        <pc:picChg chg="mod">
          <ac:chgData name="Weifeng Xu" userId="e7aed605-a3dd-4d5a-a692-a87037af107b" providerId="ADAL" clId="{AA256C9C-DD0A-4A24-AECC-DADA2E819996}" dt="2021-03-04T14:14:00.727" v="8193" actId="26606"/>
          <ac:picMkLst>
            <pc:docMk/>
            <pc:sldMk cId="214490323" sldId="313"/>
            <ac:picMk id="4" creationId="{612A3164-FC86-4F01-AA09-CA923C6AD76C}"/>
          </ac:picMkLst>
        </pc:picChg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  <pc:spChg chg="mod">
          <ac:chgData name="Weifeng Xu" userId="e7aed605-a3dd-4d5a-a692-a87037af107b" providerId="ADAL" clId="{AA256C9C-DD0A-4A24-AECC-DADA2E819996}" dt="2021-03-04T14:56:51.349" v="8330"/>
          <ac:spMkLst>
            <pc:docMk/>
            <pc:sldMk cId="3728242763" sldId="314"/>
            <ac:spMk id="2" creationId="{3CE814AF-EE12-4493-9709-C3159C23A1D7}"/>
          </ac:spMkLst>
        </pc:spChg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2" creationId="{48EAE842-1A16-4F00-AF0F-3576E4669A08}"/>
          </ac:spMkLst>
        </pc:spChg>
        <pc:spChg chg="del mod ord">
          <ac:chgData name="Weifeng Xu" userId="e7aed605-a3dd-4d5a-a692-a87037af107b" providerId="ADAL" clId="{AA256C9C-DD0A-4A24-AECC-DADA2E819996}" dt="2021-03-04T14:56:57.494" v="8332" actId="700"/>
          <ac:spMkLst>
            <pc:docMk/>
            <pc:sldMk cId="3108349625" sldId="315"/>
            <ac:spMk id="3" creationId="{677CCE7F-0E24-48B1-B9DC-7FABA56E8E25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4" creationId="{C4E43325-25D2-4EF3-96BA-F3B52D010903}"/>
          </ac:spMkLst>
        </pc:spChg>
        <pc:spChg chg="add mod ord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5" creationId="{9296A5D2-91AB-4822-9DBF-FE527F53D4B5}"/>
          </ac:spMkLst>
        </pc:spChg>
        <pc:spChg chg="add del">
          <ac:chgData name="Weifeng Xu" userId="e7aed605-a3dd-4d5a-a692-a87037af107b" providerId="ADAL" clId="{AA256C9C-DD0A-4A24-AECC-DADA2E819996}" dt="2021-03-04T14:57:02.075" v="8334" actId="26606"/>
          <ac:spMkLst>
            <pc:docMk/>
            <pc:sldMk cId="3108349625" sldId="315"/>
            <ac:spMk id="10" creationId="{6A1473A6-3F22-483E-8A30-80B9D2B14592}"/>
          </ac:spMkLst>
        </pc:spChg>
        <pc:grpChg chg="add del">
          <ac:chgData name="Weifeng Xu" userId="e7aed605-a3dd-4d5a-a692-a87037af107b" providerId="ADAL" clId="{AA256C9C-DD0A-4A24-AECC-DADA2E819996}" dt="2021-03-04T14:57:02.075" v="8334" actId="26606"/>
          <ac:grpSpMkLst>
            <pc:docMk/>
            <pc:sldMk cId="3108349625" sldId="315"/>
            <ac:grpSpMk id="12" creationId="{AA1375E3-3E53-4D75-BAB7-E5929BFCB25F}"/>
          </ac:grpSpMkLst>
        </pc:grpChg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  <pc:spChg chg="mod ord">
          <ac:chgData name="Weifeng Xu" userId="e7aed605-a3dd-4d5a-a692-a87037af107b" providerId="ADAL" clId="{AA256C9C-DD0A-4A24-AECC-DADA2E819996}" dt="2021-03-04T15:57:55.846" v="8684" actId="1076"/>
          <ac:spMkLst>
            <pc:docMk/>
            <pc:sldMk cId="4015681537" sldId="316"/>
            <ac:spMk id="2" creationId="{1E7AD1DD-41C5-49D1-9394-E933EE31404D}"/>
          </ac:spMkLst>
        </pc:spChg>
        <pc:spChg chg="add mod ord">
          <ac:chgData name="Weifeng Xu" userId="e7aed605-a3dd-4d5a-a692-a87037af107b" providerId="ADAL" clId="{AA256C9C-DD0A-4A24-AECC-DADA2E819996}" dt="2021-03-04T16:45:39.384" v="9017" actId="6549"/>
          <ac:spMkLst>
            <pc:docMk/>
            <pc:sldMk cId="4015681537" sldId="316"/>
            <ac:spMk id="3" creationId="{B51AA8A5-F9F9-4D9E-8702-6E0F84B1E989}"/>
          </ac:spMkLst>
        </pc:spChg>
        <pc:spChg chg="add mod">
          <ac:chgData name="Weifeng Xu" userId="e7aed605-a3dd-4d5a-a692-a87037af107b" providerId="ADAL" clId="{AA256C9C-DD0A-4A24-AECC-DADA2E819996}" dt="2021-03-04T15:58:53.602" v="8781" actId="1035"/>
          <ac:spMkLst>
            <pc:docMk/>
            <pc:sldMk cId="4015681537" sldId="316"/>
            <ac:spMk id="4" creationId="{6EBF047C-B7C7-4EF7-B92E-6590BBA5F433}"/>
          </ac:spMkLst>
        </pc:spChg>
        <pc:spChg chg="add mod">
          <ac:chgData name="Weifeng Xu" userId="e7aed605-a3dd-4d5a-a692-a87037af107b" providerId="ADAL" clId="{AA256C9C-DD0A-4A24-AECC-DADA2E819996}" dt="2021-03-04T15:54:29.425" v="8637" actId="14100"/>
          <ac:spMkLst>
            <pc:docMk/>
            <pc:sldMk cId="4015681537" sldId="316"/>
            <ac:spMk id="6" creationId="{3A18E43F-C7B6-451F-AA00-236143E13747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3" creationId="{52BC6142-51AA-42C1-B901-D90A9A132502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4" creationId="{52117774-F6FD-49B0-8E0A-3204BC1AC29F}"/>
          </ac:spMkLst>
        </pc:spChg>
        <pc:spChg chg="add mod">
          <ac:chgData name="Weifeng Xu" userId="e7aed605-a3dd-4d5a-a692-a87037af107b" providerId="ADAL" clId="{AA256C9C-DD0A-4A24-AECC-DADA2E819996}" dt="2021-03-04T15:58:07.283" v="8760" actId="1036"/>
          <ac:spMkLst>
            <pc:docMk/>
            <pc:sldMk cId="4015681537" sldId="316"/>
            <ac:spMk id="17" creationId="{A14F4EA9-E13C-43CB-A3C7-A60B57C4FD01}"/>
          </ac:spMkLst>
        </pc:spChg>
        <pc:spChg chg="add mod">
          <ac:chgData name="Weifeng Xu" userId="e7aed605-a3dd-4d5a-a692-a87037af107b" providerId="ADAL" clId="{AA256C9C-DD0A-4A24-AECC-DADA2E819996}" dt="2021-03-04T16:07:24.552" v="8815" actId="207"/>
          <ac:spMkLst>
            <pc:docMk/>
            <pc:sldMk cId="4015681537" sldId="316"/>
            <ac:spMk id="22" creationId="{76881352-8445-4ED8-A0B1-6BA8C2162127}"/>
          </ac:spMkLst>
        </pc:spChg>
        <pc:spChg chg="add mod">
          <ac:chgData name="Weifeng Xu" userId="e7aed605-a3dd-4d5a-a692-a87037af107b" providerId="ADAL" clId="{AA256C9C-DD0A-4A24-AECC-DADA2E819996}" dt="2021-03-04T15:59:39.621" v="8796" actId="1076"/>
          <ac:spMkLst>
            <pc:docMk/>
            <pc:sldMk cId="4015681537" sldId="316"/>
            <ac:spMk id="25" creationId="{150B627A-6784-4127-8206-2747DAA82FFD}"/>
          </ac:spMkLst>
        </pc:spChg>
        <pc:spChg chg="add mod">
          <ac:chgData name="Weifeng Xu" userId="e7aed605-a3dd-4d5a-a692-a87037af107b" providerId="ADAL" clId="{AA256C9C-DD0A-4A24-AECC-DADA2E819996}" dt="2021-03-04T16:06:41.996" v="8808" actId="207"/>
          <ac:spMkLst>
            <pc:docMk/>
            <pc:sldMk cId="4015681537" sldId="316"/>
            <ac:spMk id="26" creationId="{29702971-FBAE-4976-8484-7E32DB8B9C1F}"/>
          </ac:spMkLst>
        </pc:spChg>
        <pc:spChg chg="add mod">
          <ac:chgData name="Weifeng Xu" userId="e7aed605-a3dd-4d5a-a692-a87037af107b" providerId="ADAL" clId="{AA256C9C-DD0A-4A24-AECC-DADA2E819996}" dt="2021-03-04T15:59:49.155" v="8798" actId="1076"/>
          <ac:spMkLst>
            <pc:docMk/>
            <pc:sldMk cId="4015681537" sldId="316"/>
            <ac:spMk id="27" creationId="{F3D8E559-362E-4CB3-A686-D9027D55AEFA}"/>
          </ac:spMkLst>
        </pc:spChg>
        <pc:spChg chg="add mod">
          <ac:chgData name="Weifeng Xu" userId="e7aed605-a3dd-4d5a-a692-a87037af107b" providerId="ADAL" clId="{AA256C9C-DD0A-4A24-AECC-DADA2E819996}" dt="2021-03-04T16:06:55.353" v="8814" actId="20577"/>
          <ac:spMkLst>
            <pc:docMk/>
            <pc:sldMk cId="4015681537" sldId="316"/>
            <ac:spMk id="29" creationId="{44D8D561-EA55-4CD3-B43D-544EEF47968C}"/>
          </ac:spMkLst>
        </pc:spChg>
        <pc:spChg chg="add mod">
          <ac:chgData name="Weifeng Xu" userId="e7aed605-a3dd-4d5a-a692-a87037af107b" providerId="ADAL" clId="{AA256C9C-DD0A-4A24-AECC-DADA2E819996}" dt="2021-03-04T16:28:14.023" v="8879" actId="20577"/>
          <ac:spMkLst>
            <pc:docMk/>
            <pc:sldMk cId="4015681537" sldId="316"/>
            <ac:spMk id="31" creationId="{F3DF8715-2A39-4FDD-8DF3-9C4E21D51C1D}"/>
          </ac:spMkLst>
        </pc:spChg>
        <pc:spChg chg="add mod">
          <ac:chgData name="Weifeng Xu" userId="e7aed605-a3dd-4d5a-a692-a87037af107b" providerId="ADAL" clId="{AA256C9C-DD0A-4A24-AECC-DADA2E819996}" dt="2021-03-04T16:25:45.970" v="8874" actId="14100"/>
          <ac:spMkLst>
            <pc:docMk/>
            <pc:sldMk cId="4015681537" sldId="316"/>
            <ac:spMk id="33" creationId="{AC70E301-5646-49A1-B169-88D0E406C090}"/>
          </ac:spMkLst>
        </pc:spChg>
        <pc:spChg chg="add mod">
          <ac:chgData name="Weifeng Xu" userId="e7aed605-a3dd-4d5a-a692-a87037af107b" providerId="ADAL" clId="{AA256C9C-DD0A-4A24-AECC-DADA2E819996}" dt="2021-03-04T16:27:55.864" v="8878" actId="6549"/>
          <ac:spMkLst>
            <pc:docMk/>
            <pc:sldMk cId="4015681537" sldId="316"/>
            <ac:spMk id="35" creationId="{138C6A3F-F150-4357-80FA-91AA00079150}"/>
          </ac:spMkLst>
        </pc:spChg>
        <pc:picChg chg="add mod">
          <ac:chgData name="Weifeng Xu" userId="e7aed605-a3dd-4d5a-a692-a87037af107b" providerId="ADAL" clId="{AA256C9C-DD0A-4A24-AECC-DADA2E819996}" dt="2021-03-04T15:53:02.719" v="8595" actId="1076"/>
          <ac:picMkLst>
            <pc:docMk/>
            <pc:sldMk cId="4015681537" sldId="316"/>
            <ac:picMk id="1026" creationId="{829A28D2-8942-48DA-8C3B-EF32A3CCC497}"/>
          </ac:picMkLst>
        </pc:picChg>
        <pc:cxnChg chg="add mod">
          <ac:chgData name="Weifeng Xu" userId="e7aed605-a3dd-4d5a-a692-a87037af107b" providerId="ADAL" clId="{AA256C9C-DD0A-4A24-AECC-DADA2E819996}" dt="2021-03-04T15:59:01.040" v="8782" actId="14100"/>
          <ac:cxnSpMkLst>
            <pc:docMk/>
            <pc:sldMk cId="4015681537" sldId="316"/>
            <ac:cxnSpMk id="7" creationId="{4846ACFD-B387-44AC-A7B8-B72E5015F543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9" creationId="{3D40DE85-78CD-4B04-82CA-F530F13D1CE0}"/>
          </ac:cxnSpMkLst>
        </pc:cxnChg>
        <pc:cxnChg chg="add mod">
          <ac:chgData name="Weifeng Xu" userId="e7aed605-a3dd-4d5a-a692-a87037af107b" providerId="ADAL" clId="{AA256C9C-DD0A-4A24-AECC-DADA2E819996}" dt="2021-03-04T15:59:07.926" v="8783" actId="14100"/>
          <ac:cxnSpMkLst>
            <pc:docMk/>
            <pc:sldMk cId="4015681537" sldId="316"/>
            <ac:cxnSpMk id="11" creationId="{759EAC4C-6A1D-4C12-8BE7-4B46EE430E0F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5" creationId="{589B4EB8-EE9C-4601-96B8-D64CA8F82870}"/>
          </ac:cxnSpMkLst>
        </pc:cxnChg>
        <pc:cxnChg chg="add mod">
          <ac:chgData name="Weifeng Xu" userId="e7aed605-a3dd-4d5a-a692-a87037af107b" providerId="ADAL" clId="{AA256C9C-DD0A-4A24-AECC-DADA2E819996}" dt="2021-03-04T15:58:07.283" v="8760" actId="1036"/>
          <ac:cxnSpMkLst>
            <pc:docMk/>
            <pc:sldMk cId="4015681537" sldId="316"/>
            <ac:cxnSpMk id="18" creationId="{CBC36275-E60F-447E-8CED-1BA7A9BD5156}"/>
          </ac:cxnSpMkLst>
        </pc:cxnChg>
        <pc:cxnChg chg="add mod">
          <ac:chgData name="Weifeng Xu" userId="e7aed605-a3dd-4d5a-a692-a87037af107b" providerId="ADAL" clId="{AA256C9C-DD0A-4A24-AECC-DADA2E819996}" dt="2021-03-04T15:58:53.602" v="8781" actId="1035"/>
          <ac:cxnSpMkLst>
            <pc:docMk/>
            <pc:sldMk cId="4015681537" sldId="316"/>
            <ac:cxnSpMk id="21" creationId="{23A3C6BD-C034-4E07-8C7F-F5C8C968CFA3}"/>
          </ac:cxnSpMkLst>
        </pc:cxnChg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  <pc:spChg chg="mod ord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2" creationId="{FC8E4AD6-1C8F-42DB-8CBB-FAECB5EC9D08}"/>
          </ac:spMkLst>
        </pc:spChg>
        <pc:spChg chg="del">
          <ac:chgData name="Weifeng Xu" userId="e7aed605-a3dd-4d5a-a692-a87037af107b" providerId="ADAL" clId="{AA256C9C-DD0A-4A24-AECC-DADA2E819996}" dt="2021-03-04T16:33:19.617" v="8882" actId="700"/>
          <ac:spMkLst>
            <pc:docMk/>
            <pc:sldMk cId="3632309167" sldId="317"/>
            <ac:spMk id="3" creationId="{29BE3B3E-319A-4991-B16F-D928B57F06D8}"/>
          </ac:spMkLst>
        </pc:spChg>
        <pc:spChg chg="add mod">
          <ac:chgData name="Weifeng Xu" userId="e7aed605-a3dd-4d5a-a692-a87037af107b" providerId="ADAL" clId="{AA256C9C-DD0A-4A24-AECC-DADA2E819996}" dt="2021-03-04T16:34:13.476" v="8898" actId="1076"/>
          <ac:spMkLst>
            <pc:docMk/>
            <pc:sldMk cId="3632309167" sldId="317"/>
            <ac:spMk id="6" creationId="{987A5DFC-315F-420A-AA28-A53752DBE547}"/>
          </ac:spMkLst>
        </pc:spChg>
        <pc:picChg chg="add mod">
          <ac:chgData name="Weifeng Xu" userId="e7aed605-a3dd-4d5a-a692-a87037af107b" providerId="ADAL" clId="{AA256C9C-DD0A-4A24-AECC-DADA2E819996}" dt="2021-03-04T16:33:38.931" v="8886" actId="1076"/>
          <ac:picMkLst>
            <pc:docMk/>
            <pc:sldMk cId="3632309167" sldId="317"/>
            <ac:picMk id="2050" creationId="{9785B0E6-A1CB-405D-81A4-013028A62F31}"/>
          </ac:picMkLst>
        </pc:picChg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  <pc:spChg chg="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" creationId="{86863385-441E-4CDB-A324-D740F6B05E36}"/>
          </ac:spMkLst>
        </pc:spChg>
        <pc:spChg chg="add mod or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" creationId="{DCB33D10-342B-4C24-A670-C8D5256EAC6A}"/>
          </ac:spMkLst>
        </pc:spChg>
        <pc:spChg chg="add mod">
          <ac:chgData name="Weifeng Xu" userId="e7aed605-a3dd-4d5a-a692-a87037af107b" providerId="ADAL" clId="{AA256C9C-DD0A-4A24-AECC-DADA2E819996}" dt="2021-03-04T20:09:51.053" v="9244" actId="1076"/>
          <ac:spMkLst>
            <pc:docMk/>
            <pc:sldMk cId="3337387503" sldId="318"/>
            <ac:spMk id="7" creationId="{ECFEF11C-29AD-4336-9C16-F6BB60DC0A73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0" creationId="{5E39A796-BE83-48B1-B33F-35C4A32AAB57}"/>
          </ac:spMkLst>
        </pc:spChg>
        <pc:spChg chg="add del">
          <ac:chgData name="Weifeng Xu" userId="e7aed605-a3dd-4d5a-a692-a87037af107b" providerId="ADAL" clId="{AA256C9C-DD0A-4A24-AECC-DADA2E819996}" dt="2021-03-04T19:55:12.808" v="9108" actId="26606"/>
          <ac:spMkLst>
            <pc:docMk/>
            <pc:sldMk cId="3337387503" sldId="318"/>
            <ac:spMk id="12" creationId="{72F84B47-E267-4194-8194-831DB7B5547F}"/>
          </ac:spMkLst>
        </pc:spChg>
        <pc:spChg chg="add mod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13" creationId="{CB58F741-BA50-40F0-838D-2FD5FF080B77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7" creationId="{577D1452-F0B7-431E-9A24-D3F7103D8510}"/>
          </ac:spMkLst>
        </pc:spChg>
        <pc:spChg chg="add del">
          <ac:chgData name="Weifeng Xu" userId="e7aed605-a3dd-4d5a-a692-a87037af107b" providerId="ADAL" clId="{AA256C9C-DD0A-4A24-AECC-DADA2E819996}" dt="2021-03-04T19:55:12.806" v="9107" actId="26606"/>
          <ac:spMkLst>
            <pc:docMk/>
            <pc:sldMk cId="3337387503" sldId="318"/>
            <ac:spMk id="19" creationId="{A660F4F9-5DF5-4F15-BE6A-CD8648BB1148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1" creationId="{46F7435D-E3DB-47B1-BA61-B00ACC83A9DE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2" creationId="{F263A0B5-F8C4-4116-809F-78A768EA79A6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4" creationId="{1C574E90-1949-4924-B663-AEA13DB7910B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25" creationId="{3CD1EA40-7116-4FCB-9369-70F29FAA91E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7" creationId="{787900AF-3ED0-4C02-A309-3984EBBD202C}"/>
          </ac:spMkLst>
        </pc:spChg>
        <pc:spChg chg="add del">
          <ac:chgData name="Weifeng Xu" userId="e7aed605-a3dd-4d5a-a692-a87037af107b" providerId="ADAL" clId="{AA256C9C-DD0A-4A24-AECC-DADA2E819996}" dt="2021-03-04T20:05:58.799" v="9212" actId="26606"/>
          <ac:spMkLst>
            <pc:docMk/>
            <pc:sldMk cId="3337387503" sldId="318"/>
            <ac:spMk id="29" creationId="{8DEDEE5C-3126-4336-A7D4-9277AF5A04B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31" creationId="{D9F5512A-48E1-4C07-B75E-3CCC517B6804}"/>
          </ac:spMkLst>
        </pc:spChg>
        <pc:spChg chg="add del">
          <ac:chgData name="Weifeng Xu" userId="e7aed605-a3dd-4d5a-a692-a87037af107b" providerId="ADAL" clId="{AA256C9C-DD0A-4A24-AECC-DADA2E819996}" dt="2021-03-04T20:06:08.712" v="9214" actId="26606"/>
          <ac:spMkLst>
            <pc:docMk/>
            <pc:sldMk cId="3337387503" sldId="318"/>
            <ac:spMk id="55" creationId="{A5271697-90F1-4A23-8EF2-0179F2EAFACB}"/>
          </ac:spMkLst>
        </pc:spChg>
        <pc:grpChg chg="add del">
          <ac:chgData name="Weifeng Xu" userId="e7aed605-a3dd-4d5a-a692-a87037af107b" providerId="ADAL" clId="{AA256C9C-DD0A-4A24-AECC-DADA2E819996}" dt="2021-03-04T20:06:08.712" v="9214" actId="26606"/>
          <ac:grpSpMkLst>
            <pc:docMk/>
            <pc:sldMk cId="3337387503" sldId="318"/>
            <ac:grpSpMk id="33" creationId="{9CF1CD8B-D430-49E7-8630-84152C414EAC}"/>
          </ac:grpSpMkLst>
        </pc:grpChg>
        <pc:picChg chg="add mod">
          <ac:chgData name="Weifeng Xu" userId="e7aed605-a3dd-4d5a-a692-a87037af107b" providerId="ADAL" clId="{AA256C9C-DD0A-4A24-AECC-DADA2E819996}" dt="2021-03-04T20:06:08.712" v="9214" actId="26606"/>
          <ac:picMkLst>
            <pc:docMk/>
            <pc:sldMk cId="3337387503" sldId="318"/>
            <ac:picMk id="5" creationId="{BCACFC6F-0EC3-45FC-AA4F-35BE7318AF98}"/>
          </ac:picMkLst>
        </pc:picChg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2" creationId="{B3A1CC81-48E9-4320-AC27-BD831670174F}"/>
          </ac:spMkLst>
        </pc:spChg>
        <pc:spChg chg="del">
          <ac:chgData name="Weifeng Xu" userId="e7aed605-a3dd-4d5a-a692-a87037af107b" providerId="ADAL" clId="{AA256C9C-DD0A-4A24-AECC-DADA2E819996}" dt="2021-03-04T19:58:55.256" v="9167" actId="700"/>
          <ac:spMkLst>
            <pc:docMk/>
            <pc:sldMk cId="2446382234" sldId="319"/>
            <ac:spMk id="3" creationId="{C70B6553-6E87-46CA-9834-EC7AC2635A49}"/>
          </ac:spMkLst>
        </pc:spChg>
        <pc:spChg chg="add mod">
          <ac:chgData name="Weifeng Xu" userId="e7aed605-a3dd-4d5a-a692-a87037af107b" providerId="ADAL" clId="{AA256C9C-DD0A-4A24-AECC-DADA2E819996}" dt="2021-03-04T20:02:26.656" v="9210" actId="5793"/>
          <ac:spMkLst>
            <pc:docMk/>
            <pc:sldMk cId="2446382234" sldId="319"/>
            <ac:spMk id="5" creationId="{30F094FB-F93E-4D74-8CDE-BD9580E4F361}"/>
          </ac:spMkLst>
        </pc:spChg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  <pc:spChg chg="mod">
          <ac:chgData name="Weifeng Xu" userId="e7aed605-a3dd-4d5a-a692-a87037af107b" providerId="ADAL" clId="{AA256C9C-DD0A-4A24-AECC-DADA2E819996}" dt="2021-03-05T14:59:23.110" v="9863" actId="6549"/>
          <ac:spMkLst>
            <pc:docMk/>
            <pc:sldMk cId="3877897741" sldId="320"/>
            <ac:spMk id="2" creationId="{FC30C3BE-177E-44E4-B985-89413303236B}"/>
          </ac:spMkLst>
        </pc:spChg>
        <pc:spChg chg="mod">
          <ac:chgData name="Weifeng Xu" userId="e7aed605-a3dd-4d5a-a692-a87037af107b" providerId="ADAL" clId="{AA256C9C-DD0A-4A24-AECC-DADA2E819996}" dt="2021-03-06T00:50:45.150" v="10627" actId="20577"/>
          <ac:spMkLst>
            <pc:docMk/>
            <pc:sldMk cId="3877897741" sldId="320"/>
            <ac:spMk id="3" creationId="{E8CFAC1E-B668-4786-B986-A34B2682167E}"/>
          </ac:spMkLst>
        </pc:spChg>
        <pc:spChg chg="add mod">
          <ac:chgData name="Weifeng Xu" userId="e7aed605-a3dd-4d5a-a692-a87037af107b" providerId="ADAL" clId="{AA256C9C-DD0A-4A24-AECC-DADA2E819996}" dt="2021-03-04T22:12:01.478" v="9717" actId="1076"/>
          <ac:spMkLst>
            <pc:docMk/>
            <pc:sldMk cId="3877897741" sldId="320"/>
            <ac:spMk id="5" creationId="{18D857D7-5551-4ECC-9C27-E5E73A583D7F}"/>
          </ac:spMkLst>
        </pc:spChg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2" creationId="{E7D7F251-2AD4-4188-ADC2-602D9FA513B4}"/>
          </ac:spMkLst>
        </pc:spChg>
        <pc:spChg chg="del">
          <ac:chgData name="Weifeng Xu" userId="e7aed605-a3dd-4d5a-a692-a87037af107b" providerId="ADAL" clId="{AA256C9C-DD0A-4A24-AECC-DADA2E819996}" dt="2021-03-05T15:01:02.745" v="9865" actId="700"/>
          <ac:spMkLst>
            <pc:docMk/>
            <pc:sldMk cId="926804527" sldId="321"/>
            <ac:spMk id="3" creationId="{8AC74C73-C79E-42DF-85A8-704474E9F9D0}"/>
          </ac:spMkLst>
        </pc:spChg>
        <pc:spChg chg="add mod">
          <ac:chgData name="Weifeng Xu" userId="e7aed605-a3dd-4d5a-a692-a87037af107b" providerId="ADAL" clId="{AA256C9C-DD0A-4A24-AECC-DADA2E819996}" dt="2021-03-06T00:50:35.757" v="10621" actId="207"/>
          <ac:spMkLst>
            <pc:docMk/>
            <pc:sldMk cId="926804527" sldId="321"/>
            <ac:spMk id="10" creationId="{DF78FD88-9210-403C-BDF5-0F199A8A0056}"/>
          </ac:spMkLst>
        </pc:spChg>
        <pc:spChg chg="add mod">
          <ac:chgData name="Weifeng Xu" userId="e7aed605-a3dd-4d5a-a692-a87037af107b" providerId="ADAL" clId="{AA256C9C-DD0A-4A24-AECC-DADA2E819996}" dt="2021-03-05T19:46:20.855" v="10018" actId="114"/>
          <ac:spMkLst>
            <pc:docMk/>
            <pc:sldMk cId="926804527" sldId="321"/>
            <ac:spMk id="14" creationId="{A37ECA0B-3964-4365-BD61-2E3FBC9BFC02}"/>
          </ac:spMkLst>
        </pc:spChg>
        <pc:picChg chg="add mod">
          <ac:chgData name="Weifeng Xu" userId="e7aed605-a3dd-4d5a-a692-a87037af107b" providerId="ADAL" clId="{AA256C9C-DD0A-4A24-AECC-DADA2E819996}" dt="2021-03-05T19:32:56.317" v="9882" actId="1076"/>
          <ac:picMkLst>
            <pc:docMk/>
            <pc:sldMk cId="926804527" sldId="321"/>
            <ac:picMk id="3" creationId="{C4FFFF74-2B81-41AD-8B03-C7FE75BACBF8}"/>
          </ac:picMkLst>
        </pc:picChg>
        <pc:picChg chg="add mod">
          <ac:chgData name="Weifeng Xu" userId="e7aed605-a3dd-4d5a-a692-a87037af107b" providerId="ADAL" clId="{AA256C9C-DD0A-4A24-AECC-DADA2E819996}" dt="2021-03-05T19:32:51.697" v="9880" actId="1076"/>
          <ac:picMkLst>
            <pc:docMk/>
            <pc:sldMk cId="926804527" sldId="321"/>
            <ac:picMk id="5" creationId="{0843C77F-46AB-4792-BF43-CDE0B0F1631C}"/>
          </ac:picMkLst>
        </pc:picChg>
        <pc:picChg chg="add mod">
          <ac:chgData name="Weifeng Xu" userId="e7aed605-a3dd-4d5a-a692-a87037af107b" providerId="ADAL" clId="{AA256C9C-DD0A-4A24-AECC-DADA2E819996}" dt="2021-03-05T19:33:28.409" v="9887" actId="1440"/>
          <ac:picMkLst>
            <pc:docMk/>
            <pc:sldMk cId="926804527" sldId="321"/>
            <ac:picMk id="9" creationId="{22BFF30B-6415-4856-BC8B-7694701BD1C0}"/>
          </ac:picMkLst>
        </pc:picChg>
        <pc:cxnChg chg="add mod">
          <ac:chgData name="Weifeng Xu" userId="e7aed605-a3dd-4d5a-a692-a87037af107b" providerId="ADAL" clId="{AA256C9C-DD0A-4A24-AECC-DADA2E819996}" dt="2021-03-05T19:32:59.133" v="9883" actId="14100"/>
          <ac:cxnSpMkLst>
            <pc:docMk/>
            <pc:sldMk cId="926804527" sldId="321"/>
            <ac:cxnSpMk id="6" creationId="{EA176E25-4E03-4FD9-8A02-A1E9B1FB567D}"/>
          </ac:cxnSpMkLst>
        </pc:cxnChg>
        <pc:cxnChg chg="add mod">
          <ac:chgData name="Weifeng Xu" userId="e7aed605-a3dd-4d5a-a692-a87037af107b" providerId="ADAL" clId="{AA256C9C-DD0A-4A24-AECC-DADA2E819996}" dt="2021-03-05T19:33:41.835" v="9890" actId="14100"/>
          <ac:cxnSpMkLst>
            <pc:docMk/>
            <pc:sldMk cId="926804527" sldId="321"/>
            <ac:cxnSpMk id="12" creationId="{ACD10356-51A3-469B-8C8F-88817F502E8E}"/>
          </ac:cxnSpMkLst>
        </pc:cxnChg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  <pc:spChg chg="add mod">
          <ac:chgData name="Weifeng Xu" userId="e7aed605-a3dd-4d5a-a692-a87037af107b" providerId="ADAL" clId="{AA256C9C-DD0A-4A24-AECC-DADA2E819996}" dt="2021-03-05T19:56:00.535" v="10087" actId="1076"/>
          <ac:spMkLst>
            <pc:docMk/>
            <pc:sldMk cId="3506800452" sldId="322"/>
            <ac:spMk id="4" creationId="{576AF58F-0844-4457-840F-0BC01EBB4A8F}"/>
          </ac:spMkLst>
        </pc:spChg>
        <pc:picChg chg="add mod">
          <ac:chgData name="Weifeng Xu" userId="e7aed605-a3dd-4d5a-a692-a87037af107b" providerId="ADAL" clId="{AA256C9C-DD0A-4A24-AECC-DADA2E819996}" dt="2021-03-05T19:55:20.697" v="10026" actId="1076"/>
          <ac:picMkLst>
            <pc:docMk/>
            <pc:sldMk cId="3506800452" sldId="322"/>
            <ac:picMk id="3" creationId="{67810B44-2F80-4642-AB22-57FF22D26696}"/>
          </ac:picMkLst>
        </pc:picChg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2" creationId="{66ADCCB0-EDF7-47D1-BEB5-8274C636AB5C}"/>
          </ac:spMkLst>
        </pc:spChg>
        <pc:spChg chg="del mod ord">
          <ac:chgData name="Weifeng Xu" userId="e7aed605-a3dd-4d5a-a692-a87037af107b" providerId="ADAL" clId="{AA256C9C-DD0A-4A24-AECC-DADA2E819996}" dt="2021-03-05T20:27:44.242" v="10089" actId="700"/>
          <ac:spMkLst>
            <pc:docMk/>
            <pc:sldMk cId="1212472519" sldId="323"/>
            <ac:spMk id="3" creationId="{C9F62FA0-1240-4C90-A641-B2AC6BB1EB0B}"/>
          </ac:spMkLst>
        </pc:spChg>
        <pc:spChg chg="add mod or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4" creationId="{9B715B9B-7239-42B1-8017-A362CB67A0E5}"/>
          </ac:spMkLst>
        </pc:spChg>
        <pc:spChg chg="add mod ord">
          <ac:chgData name="Weifeng Xu" userId="e7aed605-a3dd-4d5a-a692-a87037af107b" providerId="ADAL" clId="{AA256C9C-DD0A-4A24-AECC-DADA2E819996}" dt="2021-03-05T20:35:18.409" v="10151" actId="20577"/>
          <ac:spMkLst>
            <pc:docMk/>
            <pc:sldMk cId="1212472519" sldId="323"/>
            <ac:spMk id="5" creationId="{4609788C-24F7-4964-86DD-634A2D22FBE5}"/>
          </ac:spMkLst>
        </pc:spChg>
        <pc:spChg chg="add">
          <ac:chgData name="Weifeng Xu" userId="e7aed605-a3dd-4d5a-a692-a87037af107b" providerId="ADAL" clId="{AA256C9C-DD0A-4A24-AECC-DADA2E819996}" dt="2021-03-05T20:34:57.270" v="10145" actId="26606"/>
          <ac:spMkLst>
            <pc:docMk/>
            <pc:sldMk cId="1212472519" sldId="323"/>
            <ac:spMk id="11" creationId="{F2B38F72-8FC4-4001-8C67-FA6B86DEC767}"/>
          </ac:spMkLst>
        </pc:spChg>
        <pc:picChg chg="add mod">
          <ac:chgData name="Weifeng Xu" userId="e7aed605-a3dd-4d5a-a692-a87037af107b" providerId="ADAL" clId="{AA256C9C-DD0A-4A24-AECC-DADA2E819996}" dt="2021-03-05T20:34:57.270" v="10145" actId="26606"/>
          <ac:picMkLst>
            <pc:docMk/>
            <pc:sldMk cId="1212472519" sldId="323"/>
            <ac:picMk id="6" creationId="{988FD205-89C1-4EB1-B374-0619857D2DE7}"/>
          </ac:picMkLst>
        </pc:picChg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  <pc:spChg chg="mod">
          <ac:chgData name="Weifeng Xu" userId="e7aed605-a3dd-4d5a-a692-a87037af107b" providerId="ADAL" clId="{AA256C9C-DD0A-4A24-AECC-DADA2E819996}" dt="2021-03-05T21:04:00.509" v="10233" actId="20577"/>
          <ac:spMkLst>
            <pc:docMk/>
            <pc:sldMk cId="1474958626" sldId="324"/>
            <ac:spMk id="2" creationId="{CBEE1C5B-C062-438C-A521-260C194F415F}"/>
          </ac:spMkLst>
        </pc:spChg>
        <pc:spChg chg="mod">
          <ac:chgData name="Weifeng Xu" userId="e7aed605-a3dd-4d5a-a692-a87037af107b" providerId="ADAL" clId="{AA256C9C-DD0A-4A24-AECC-DADA2E819996}" dt="2021-03-05T21:11:47.079" v="10306" actId="14100"/>
          <ac:spMkLst>
            <pc:docMk/>
            <pc:sldMk cId="1474958626" sldId="324"/>
            <ac:spMk id="4" creationId="{801A7380-951B-4617-9F33-2B2F70105770}"/>
          </ac:spMkLst>
        </pc:spChg>
        <pc:spChg chg="add">
          <ac:chgData name="Weifeng Xu" userId="e7aed605-a3dd-4d5a-a692-a87037af107b" providerId="ADAL" clId="{AA256C9C-DD0A-4A24-AECC-DADA2E819996}" dt="2021-03-05T21:04:14.500" v="10236"/>
          <ac:spMkLst>
            <pc:docMk/>
            <pc:sldMk cId="1474958626" sldId="324"/>
            <ac:spMk id="5" creationId="{D38FFF3B-9F32-4459-BBBB-016ACA3C1C41}"/>
          </ac:spMkLst>
        </pc:spChg>
        <pc:picChg chg="del">
          <ac:chgData name="Weifeng Xu" userId="e7aed605-a3dd-4d5a-a692-a87037af107b" providerId="ADAL" clId="{AA256C9C-DD0A-4A24-AECC-DADA2E819996}" dt="2021-03-05T21:04:13.548" v="10235" actId="478"/>
          <ac:picMkLst>
            <pc:docMk/>
            <pc:sldMk cId="1474958626" sldId="324"/>
            <ac:picMk id="3" creationId="{1E22D123-496D-42EB-9A6B-91D499E601E7}"/>
          </ac:picMkLst>
        </pc:picChg>
        <pc:picChg chg="add mod modCrop">
          <ac:chgData name="Weifeng Xu" userId="e7aed605-a3dd-4d5a-a692-a87037af107b" providerId="ADAL" clId="{AA256C9C-DD0A-4A24-AECC-DADA2E819996}" dt="2021-03-05T21:11:48.534" v="10307" actId="1076"/>
          <ac:picMkLst>
            <pc:docMk/>
            <pc:sldMk cId="1474958626" sldId="324"/>
            <ac:picMk id="6" creationId="{A5C05038-CDE9-469E-A558-0F12E19A9A54}"/>
          </ac:picMkLst>
        </pc:picChg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2" creationId="{D13A6155-8B44-4C04-83F7-7DE6351F3D0E}"/>
          </ac:spMkLst>
        </pc:spChg>
        <pc:spChg chg="del">
          <ac:chgData name="Weifeng Xu" userId="e7aed605-a3dd-4d5a-a692-a87037af107b" providerId="ADAL" clId="{AA256C9C-DD0A-4A24-AECC-DADA2E819996}" dt="2021-03-05T21:13:30.423" v="10309" actId="700"/>
          <ac:spMkLst>
            <pc:docMk/>
            <pc:sldMk cId="953707264" sldId="325"/>
            <ac:spMk id="3" creationId="{51113B5B-F038-49A1-8204-0CC9FAF3B179}"/>
          </ac:spMkLst>
        </pc:spChg>
        <pc:spChg chg="add mod">
          <ac:chgData name="Weifeng Xu" userId="e7aed605-a3dd-4d5a-a692-a87037af107b" providerId="ADAL" clId="{AA256C9C-DD0A-4A24-AECC-DADA2E819996}" dt="2021-03-05T21:18:43.715" v="10341" actId="20577"/>
          <ac:spMkLst>
            <pc:docMk/>
            <pc:sldMk cId="953707264" sldId="325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4:58.225" v="10326" actId="1076"/>
          <ac:picMkLst>
            <pc:docMk/>
            <pc:sldMk cId="953707264" sldId="325"/>
            <ac:picMk id="6" creationId="{8934BDF7-B0FB-4D70-93B4-F0035CD58B17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  <pc:spChg chg="mod">
          <ac:chgData name="Weifeng Xu" userId="e7aed605-a3dd-4d5a-a692-a87037af107b" providerId="ADAL" clId="{AA256C9C-DD0A-4A24-AECC-DADA2E819996}" dt="2021-03-05T21:21:44.231" v="10357" actId="6549"/>
          <ac:spMkLst>
            <pc:docMk/>
            <pc:sldMk cId="4066713324" sldId="326"/>
            <ac:spMk id="5" creationId="{23BA6565-A1B4-49B3-BE2B-068F91720F96}"/>
          </ac:spMkLst>
        </pc:spChg>
        <pc:picChg chg="add mod">
          <ac:chgData name="Weifeng Xu" userId="e7aed605-a3dd-4d5a-a692-a87037af107b" providerId="ADAL" clId="{AA256C9C-DD0A-4A24-AECC-DADA2E819996}" dt="2021-03-05T21:19:32.301" v="10348"/>
          <ac:picMkLst>
            <pc:docMk/>
            <pc:sldMk cId="4066713324" sldId="326"/>
            <ac:picMk id="3" creationId="{C1DB87E2-0501-4C57-A1C7-366AF9D85153}"/>
          </ac:picMkLst>
        </pc:picChg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  <pc:spChg chg="mod">
          <ac:chgData name="Weifeng Xu" userId="e7aed605-a3dd-4d5a-a692-a87037af107b" providerId="ADAL" clId="{AA256C9C-DD0A-4A24-AECC-DADA2E819996}" dt="2021-03-05T21:29:22.397" v="10419" actId="20577"/>
          <ac:spMkLst>
            <pc:docMk/>
            <pc:sldMk cId="1895418146" sldId="327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1:45:00.707" v="10464" actId="27636"/>
          <ac:spMkLst>
            <pc:docMk/>
            <pc:sldMk cId="1895418146" sldId="327"/>
            <ac:spMk id="3" creationId="{B135DCB7-DD4E-4793-B040-EBB15CD7ED85}"/>
          </ac:spMkLst>
        </pc:spChg>
        <pc:spChg chg="mod">
          <ac:chgData name="Weifeng Xu" userId="e7aed605-a3dd-4d5a-a692-a87037af107b" providerId="ADAL" clId="{AA256C9C-DD0A-4A24-AECC-DADA2E819996}" dt="2021-03-05T21:44:52.926" v="10460" actId="1076"/>
          <ac:spMkLst>
            <pc:docMk/>
            <pc:sldMk cId="1895418146" sldId="327"/>
            <ac:spMk id="6" creationId="{AA7022F6-8235-429C-BEB9-6A6775AD4ACF}"/>
          </ac:spMkLst>
        </pc:spChg>
        <pc:picChg chg="add mod modCrop">
          <ac:chgData name="Weifeng Xu" userId="e7aed605-a3dd-4d5a-a692-a87037af107b" providerId="ADAL" clId="{AA256C9C-DD0A-4A24-AECC-DADA2E819996}" dt="2021-03-05T21:46:05.551" v="10469" actId="1076"/>
          <ac:picMkLst>
            <pc:docMk/>
            <pc:sldMk cId="1895418146" sldId="327"/>
            <ac:picMk id="4" creationId="{7E748CF1-54B4-49BD-B42A-6CED055FE337}"/>
          </ac:picMkLst>
        </pc:picChg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  <pc:spChg chg="mod">
          <ac:chgData name="Weifeng Xu" userId="e7aed605-a3dd-4d5a-a692-a87037af107b" providerId="ADAL" clId="{AA256C9C-DD0A-4A24-AECC-DADA2E819996}" dt="2021-03-05T22:17:23.680" v="10561" actId="20577"/>
          <ac:spMkLst>
            <pc:docMk/>
            <pc:sldMk cId="1077324671" sldId="328"/>
            <ac:spMk id="2" creationId="{6CFC5950-2F37-4EAE-849B-34486101B6CD}"/>
          </ac:spMkLst>
        </pc:spChg>
        <pc:spChg chg="mod">
          <ac:chgData name="Weifeng Xu" userId="e7aed605-a3dd-4d5a-a692-a87037af107b" providerId="ADAL" clId="{AA256C9C-DD0A-4A24-AECC-DADA2E819996}" dt="2021-03-05T22:17:35.143" v="10563" actId="20577"/>
          <ac:spMkLst>
            <pc:docMk/>
            <pc:sldMk cId="1077324671" sldId="328"/>
            <ac:spMk id="3" creationId="{B135DCB7-DD4E-4793-B040-EBB15CD7ED85}"/>
          </ac:spMkLst>
        </pc:spChg>
        <pc:picChg chg="del">
          <ac:chgData name="Weifeng Xu" userId="e7aed605-a3dd-4d5a-a692-a87037af107b" providerId="ADAL" clId="{AA256C9C-DD0A-4A24-AECC-DADA2E819996}" dt="2021-03-05T22:14:09.540" v="10531" actId="478"/>
          <ac:picMkLst>
            <pc:docMk/>
            <pc:sldMk cId="1077324671" sldId="328"/>
            <ac:picMk id="4" creationId="{0491EB55-8A6B-4F58-A966-14E89C8B38E4}"/>
          </ac:picMkLst>
        </pc:picChg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  <pc:spChg chg="mod">
          <ac:chgData name="Weifeng Xu" userId="e7aed605-a3dd-4d5a-a692-a87037af107b" providerId="ADAL" clId="{AA256C9C-DD0A-4A24-AECC-DADA2E819996}" dt="2021-03-05T22:07:03.469" v="10477" actId="20577"/>
          <ac:spMkLst>
            <pc:docMk/>
            <pc:sldMk cId="4060086368" sldId="329"/>
            <ac:spMk id="2" creationId="{40242B16-19A7-4A28-8F72-2EE3FDC2D37B}"/>
          </ac:spMkLst>
        </pc:spChg>
        <pc:spChg chg="mod">
          <ac:chgData name="Weifeng Xu" userId="e7aed605-a3dd-4d5a-a692-a87037af107b" providerId="ADAL" clId="{AA256C9C-DD0A-4A24-AECC-DADA2E819996}" dt="2021-03-06T00:07:30.807" v="10565" actId="114"/>
          <ac:spMkLst>
            <pc:docMk/>
            <pc:sldMk cId="4060086368" sldId="329"/>
            <ac:spMk id="3" creationId="{680AF3C0-45D7-400B-B1B3-9C3534E78B11}"/>
          </ac:spMkLst>
        </pc:spChg>
        <pc:picChg chg="add mod modCrop">
          <ac:chgData name="Weifeng Xu" userId="e7aed605-a3dd-4d5a-a692-a87037af107b" providerId="ADAL" clId="{AA256C9C-DD0A-4A24-AECC-DADA2E819996}" dt="2021-03-05T22:08:17.713" v="10490" actId="14100"/>
          <ac:picMkLst>
            <pc:docMk/>
            <pc:sldMk cId="4060086368" sldId="329"/>
            <ac:picMk id="4" creationId="{AE5079BD-356F-486C-9503-8969EDBB3066}"/>
          </ac:picMkLst>
        </pc:picChg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Harleen Kaur" userId="S::id65ns02@ubalt.edu::9f7fc1d6-ab67-473f-ba46-e98f6ce2049b" providerId="AD" clId="Web-{3265D28D-BFCF-D804-1BF4-970D2F3D644A}"/>
    <pc:docChg chg="modSld">
      <pc:chgData name="Harleen Kaur" userId="S::id65ns02@ubalt.edu::9f7fc1d6-ab67-473f-ba46-e98f6ce2049b" providerId="AD" clId="Web-{3265D28D-BFCF-D804-1BF4-970D2F3D644A}" dt="2021-07-19T13:03:59.851" v="1" actId="20577"/>
      <pc:docMkLst>
        <pc:docMk/>
      </pc:docMkLst>
      <pc:sldChg chg="modSp">
        <pc:chgData name="Harleen Kaur" userId="S::id65ns02@ubalt.edu::9f7fc1d6-ab67-473f-ba46-e98f6ce2049b" providerId="AD" clId="Web-{3265D28D-BFCF-D804-1BF4-970D2F3D644A}" dt="2021-07-19T13:03:59.851" v="1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3265D28D-BFCF-D804-1BF4-970D2F3D644A}" dt="2021-07-19T13:03:59.851" v="1" actId="20577"/>
          <ac:spMkLst>
            <pc:docMk/>
            <pc:sldMk cId="3381154349" sldId="398"/>
            <ac:spMk id="3" creationId="{556A6F0D-28EE-4AA8-925C-71A264B1DB7A}"/>
          </ac:spMkLst>
        </pc:spChg>
      </pc:sldChg>
    </pc:docChg>
  </pc:docChgLst>
  <pc:docChgLst>
    <pc:chgData name="Harleen Kaur" userId="S::id65ns02@ubalt.edu::9f7fc1d6-ab67-473f-ba46-e98f6ce2049b" providerId="AD" clId="Web-{77B2B8CB-2721-C747-908A-A85217B8C431}"/>
    <pc:docChg chg="modSld">
      <pc:chgData name="Harleen Kaur" userId="S::id65ns02@ubalt.edu::9f7fc1d6-ab67-473f-ba46-e98f6ce2049b" providerId="AD" clId="Web-{77B2B8CB-2721-C747-908A-A85217B8C431}" dt="2021-07-20T21:22:52.109" v="70" actId="14100"/>
      <pc:docMkLst>
        <pc:docMk/>
      </pc:docMkLst>
      <pc:sldChg chg="modSp">
        <pc:chgData name="Harleen Kaur" userId="S::id65ns02@ubalt.edu::9f7fc1d6-ab67-473f-ba46-e98f6ce2049b" providerId="AD" clId="Web-{77B2B8CB-2721-C747-908A-A85217B8C431}" dt="2021-07-20T19:22:21.313" v="11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77B2B8CB-2721-C747-908A-A85217B8C431}" dt="2021-07-20T19:22:21.313" v="11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addSp delSp modSp">
        <pc:chgData name="Harleen Kaur" userId="S::id65ns02@ubalt.edu::9f7fc1d6-ab67-473f-ba46-e98f6ce2049b" providerId="AD" clId="Web-{77B2B8CB-2721-C747-908A-A85217B8C431}" dt="2021-07-20T21:22:52.109" v="70" actId="14100"/>
        <pc:sldMkLst>
          <pc:docMk/>
          <pc:sldMk cId="3654864925" sldId="409"/>
        </pc:sldMkLst>
        <pc:spChg chg="mod">
          <ac:chgData name="Harleen Kaur" userId="S::id65ns02@ubalt.edu::9f7fc1d6-ab67-473f-ba46-e98f6ce2049b" providerId="AD" clId="Web-{77B2B8CB-2721-C747-908A-A85217B8C431}" dt="2021-07-20T20:48:54.529" v="61" actId="1076"/>
          <ac:spMkLst>
            <pc:docMk/>
            <pc:sldMk cId="3654864925" sldId="409"/>
            <ac:spMk id="3" creationId="{E322A8D6-07D5-4830-AE38-5AD7AE490658}"/>
          </ac:spMkLst>
        </pc:spChg>
        <pc:spChg chg="add">
          <ac:chgData name="Harleen Kaur" userId="S::id65ns02@ubalt.edu::9f7fc1d6-ab67-473f-ba46-e98f6ce2049b" providerId="AD" clId="Web-{77B2B8CB-2721-C747-908A-A85217B8C431}" dt="2021-07-20T20:48:37.872" v="41"/>
          <ac:spMkLst>
            <pc:docMk/>
            <pc:sldMk cId="3654864925" sldId="409"/>
            <ac:spMk id="7" creationId="{0B0AA157-B3E3-460B-A613-DE907C44E28D}"/>
          </ac:spMkLst>
        </pc:spChg>
        <pc:spChg chg="add del mod">
          <ac:chgData name="Harleen Kaur" userId="S::id65ns02@ubalt.edu::9f7fc1d6-ab67-473f-ba46-e98f6ce2049b" providerId="AD" clId="Web-{77B2B8CB-2721-C747-908A-A85217B8C431}" dt="2021-07-20T20:14:45.601" v="31"/>
          <ac:spMkLst>
            <pc:docMk/>
            <pc:sldMk cId="3654864925" sldId="409"/>
            <ac:spMk id="7" creationId="{E43DA487-A8B6-4DD4-8A37-BFF93F3E3ADF}"/>
          </ac:spMkLst>
        </pc:spChg>
        <pc:spChg chg="add del mod">
          <ac:chgData name="Harleen Kaur" userId="S::id65ns02@ubalt.edu::9f7fc1d6-ab67-473f-ba46-e98f6ce2049b" providerId="AD" clId="Web-{77B2B8CB-2721-C747-908A-A85217B8C431}" dt="2021-07-20T21:22:32.624" v="67"/>
          <ac:spMkLst>
            <pc:docMk/>
            <pc:sldMk cId="3654864925" sldId="409"/>
            <ac:spMk id="9" creationId="{4FB4CD88-31BE-4C0B-9A6E-1472F15F8241}"/>
          </ac:spMkLst>
        </pc:spChg>
        <pc:spChg chg="add mod">
          <ac:chgData name="Harleen Kaur" userId="S::id65ns02@ubalt.edu::9f7fc1d6-ab67-473f-ba46-e98f6ce2049b" providerId="AD" clId="Web-{77B2B8CB-2721-C747-908A-A85217B8C431}" dt="2021-07-20T21:22:52.109" v="70" actId="14100"/>
          <ac:spMkLst>
            <pc:docMk/>
            <pc:sldMk cId="3654864925" sldId="409"/>
            <ac:spMk id="10" creationId="{06AE8EA4-7808-4046-AB50-2B7001D3C2D4}"/>
          </ac:spMkLst>
        </pc:spChg>
      </pc:sldChg>
      <pc:sldChg chg="modSp">
        <pc:chgData name="Harleen Kaur" userId="S::id65ns02@ubalt.edu::9f7fc1d6-ab67-473f-ba46-e98f6ce2049b" providerId="AD" clId="Web-{77B2B8CB-2721-C747-908A-A85217B8C431}" dt="2021-07-20T20:48:25.747" v="40" actId="20577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77B2B8CB-2721-C747-908A-A85217B8C431}" dt="2021-07-20T20:48:25.747" v="40" actId="20577"/>
          <ac:spMkLst>
            <pc:docMk/>
            <pc:sldMk cId="496711178" sldId="439"/>
            <ac:spMk id="2" creationId="{8E091AF3-A1FF-415B-9CD1-5D9B90286287}"/>
          </ac:spMkLst>
        </pc:spChg>
      </pc:sldChg>
      <pc:sldChg chg="modSp">
        <pc:chgData name="Harleen Kaur" userId="S::id65ns02@ubalt.edu::9f7fc1d6-ab67-473f-ba46-e98f6ce2049b" providerId="AD" clId="Web-{77B2B8CB-2721-C747-908A-A85217B8C431}" dt="2021-07-20T19:42:53.048" v="26" actId="20577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77B2B8CB-2721-C747-908A-A85217B8C431}" dt="2021-07-20T19:42:53.048" v="26" actId="20577"/>
          <ac:spMkLst>
            <pc:docMk/>
            <pc:sldMk cId="2128166042" sldId="441"/>
            <ac:spMk id="3" creationId="{0E13DF89-5D28-4C71-A52F-C53342DC3B2B}"/>
          </ac:spMkLst>
        </pc:spChg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Harleen Kaur" userId="S::id65ns02@ubalt.edu::9f7fc1d6-ab67-473f-ba46-e98f6ce2049b" providerId="AD" clId="Web-{48AF0FEF-E81B-5489-9ECC-B1B17C031645}"/>
    <pc:docChg chg="addSld delSld modSld sldOrd">
      <pc:chgData name="Harleen Kaur" userId="S::id65ns02@ubalt.edu::9f7fc1d6-ab67-473f-ba46-e98f6ce2049b" providerId="AD" clId="Web-{48AF0FEF-E81B-5489-9ECC-B1B17C031645}" dt="2021-07-23T18:36:15.790" v="326" actId="20577"/>
      <pc:docMkLst>
        <pc:docMk/>
      </pc:docMkLst>
      <pc:sldChg chg="modSp">
        <pc:chgData name="Harleen Kaur" userId="S::id65ns02@ubalt.edu::9f7fc1d6-ab67-473f-ba46-e98f6ce2049b" providerId="AD" clId="Web-{48AF0FEF-E81B-5489-9ECC-B1B17C031645}" dt="2021-07-23T18:36:15.790" v="326" actId="20577"/>
        <pc:sldMkLst>
          <pc:docMk/>
          <pc:sldMk cId="3304247483" sldId="431"/>
        </pc:sldMkLst>
        <pc:spChg chg="mod">
          <ac:chgData name="Harleen Kaur" userId="S::id65ns02@ubalt.edu::9f7fc1d6-ab67-473f-ba46-e98f6ce2049b" providerId="AD" clId="Web-{48AF0FEF-E81B-5489-9ECC-B1B17C031645}" dt="2021-07-23T18:36:15.790" v="326" actId="20577"/>
          <ac:spMkLst>
            <pc:docMk/>
            <pc:sldMk cId="3304247483" sldId="431"/>
            <ac:spMk id="8" creationId="{DAE84013-9397-470E-AF0E-847A963DAA05}"/>
          </ac:spMkLst>
        </pc:spChg>
      </pc:sldChg>
      <pc:sldChg chg="del">
        <pc:chgData name="Harleen Kaur" userId="S::id65ns02@ubalt.edu::9f7fc1d6-ab67-473f-ba46-e98f6ce2049b" providerId="AD" clId="Web-{48AF0FEF-E81B-5489-9ECC-B1B17C031645}" dt="2021-07-23T18:25:47.525" v="119"/>
        <pc:sldMkLst>
          <pc:docMk/>
          <pc:sldMk cId="1038640585" sldId="444"/>
        </pc:sldMkLst>
      </pc:sldChg>
      <pc:sldChg chg="modSp">
        <pc:chgData name="Harleen Kaur" userId="S::id65ns02@ubalt.edu::9f7fc1d6-ab67-473f-ba46-e98f6ce2049b" providerId="AD" clId="Web-{48AF0FEF-E81B-5489-9ECC-B1B17C031645}" dt="2021-07-23T18:20:12.658" v="31" actId="20577"/>
        <pc:sldMkLst>
          <pc:docMk/>
          <pc:sldMk cId="260036501" sldId="447"/>
        </pc:sldMkLst>
        <pc:spChg chg="mod">
          <ac:chgData name="Harleen Kaur" userId="S::id65ns02@ubalt.edu::9f7fc1d6-ab67-473f-ba46-e98f6ce2049b" providerId="AD" clId="Web-{48AF0FEF-E81B-5489-9ECC-B1B17C031645}" dt="2021-07-23T18:20:12.658" v="31" actId="20577"/>
          <ac:spMkLst>
            <pc:docMk/>
            <pc:sldMk cId="260036501" sldId="447"/>
            <ac:spMk id="2" creationId="{813BE191-D198-48B4-9467-5B83D1A5E911}"/>
          </ac:spMkLst>
        </pc:spChg>
        <pc:spChg chg="mod">
          <ac:chgData name="Harleen Kaur" userId="S::id65ns02@ubalt.edu::9f7fc1d6-ab67-473f-ba46-e98f6ce2049b" providerId="AD" clId="Web-{48AF0FEF-E81B-5489-9ECC-B1B17C031645}" dt="2021-07-23T18:20:08.048" v="22" actId="20577"/>
          <ac:spMkLst>
            <pc:docMk/>
            <pc:sldMk cId="260036501" sldId="447"/>
            <ac:spMk id="3" creationId="{0E6360D8-2F85-45CB-A569-DF666B47993C}"/>
          </ac:spMkLst>
        </pc:spChg>
      </pc:sldChg>
      <pc:sldChg chg="del ord">
        <pc:chgData name="Harleen Kaur" userId="S::id65ns02@ubalt.edu::9f7fc1d6-ab67-473f-ba46-e98f6ce2049b" providerId="AD" clId="Web-{48AF0FEF-E81B-5489-9ECC-B1B17C031645}" dt="2021-07-23T18:35:46.414" v="323"/>
        <pc:sldMkLst>
          <pc:docMk/>
          <pc:sldMk cId="4202027213" sldId="456"/>
        </pc:sldMkLst>
      </pc:sldChg>
      <pc:sldChg chg="modSp">
        <pc:chgData name="Harleen Kaur" userId="S::id65ns02@ubalt.edu::9f7fc1d6-ab67-473f-ba46-e98f6ce2049b" providerId="AD" clId="Web-{48AF0FEF-E81B-5489-9ECC-B1B17C031645}" dt="2021-07-23T18:27:14.652" v="213" actId="20577"/>
        <pc:sldMkLst>
          <pc:docMk/>
          <pc:sldMk cId="2830511723" sldId="457"/>
        </pc:sldMkLst>
        <pc:spChg chg="mod">
          <ac:chgData name="Harleen Kaur" userId="S::id65ns02@ubalt.edu::9f7fc1d6-ab67-473f-ba46-e98f6ce2049b" providerId="AD" clId="Web-{48AF0FEF-E81B-5489-9ECC-B1B17C031645}" dt="2021-07-23T18:27:14.652" v="213" actId="20577"/>
          <ac:spMkLst>
            <pc:docMk/>
            <pc:sldMk cId="2830511723" sldId="457"/>
            <ac:spMk id="3" creationId="{44221303-08CC-43E3-834F-DB162D913814}"/>
          </ac:spMkLst>
        </pc:spChg>
      </pc:sldChg>
      <pc:sldChg chg="modSp new">
        <pc:chgData name="Harleen Kaur" userId="S::id65ns02@ubalt.edu::9f7fc1d6-ab67-473f-ba46-e98f6ce2049b" providerId="AD" clId="Web-{48AF0FEF-E81B-5489-9ECC-B1B17C031645}" dt="2021-07-23T18:25:40.759" v="118" actId="20577"/>
        <pc:sldMkLst>
          <pc:docMk/>
          <pc:sldMk cId="1045674322" sldId="458"/>
        </pc:sldMkLst>
        <pc:spChg chg="mod">
          <ac:chgData name="Harleen Kaur" userId="S::id65ns02@ubalt.edu::9f7fc1d6-ab67-473f-ba46-e98f6ce2049b" providerId="AD" clId="Web-{48AF0FEF-E81B-5489-9ECC-B1B17C031645}" dt="2021-07-23T18:23:39.459" v="35" actId="20577"/>
          <ac:spMkLst>
            <pc:docMk/>
            <pc:sldMk cId="1045674322" sldId="458"/>
            <ac:spMk id="2" creationId="{19F42C22-4490-4883-9EB8-A442E2F34DD9}"/>
          </ac:spMkLst>
        </pc:spChg>
        <pc:spChg chg="mod">
          <ac:chgData name="Harleen Kaur" userId="S::id65ns02@ubalt.edu::9f7fc1d6-ab67-473f-ba46-e98f6ce2049b" providerId="AD" clId="Web-{48AF0FEF-E81B-5489-9ECC-B1B17C031645}" dt="2021-07-23T18:25:40.759" v="118" actId="20577"/>
          <ac:spMkLst>
            <pc:docMk/>
            <pc:sldMk cId="1045674322" sldId="458"/>
            <ac:spMk id="3" creationId="{B0BBABAE-5575-4E85-868E-66C1D3E938BA}"/>
          </ac:spMkLst>
        </pc:spChg>
      </pc:sldChg>
      <pc:sldChg chg="modSp new">
        <pc:chgData name="Harleen Kaur" userId="S::id65ns02@ubalt.edu::9f7fc1d6-ab67-473f-ba46-e98f6ce2049b" providerId="AD" clId="Web-{48AF0FEF-E81B-5489-9ECC-B1B17C031645}" dt="2021-07-23T18:35:43.586" v="322" actId="20577"/>
        <pc:sldMkLst>
          <pc:docMk/>
          <pc:sldMk cId="4113545877" sldId="459"/>
        </pc:sldMkLst>
        <pc:spChg chg="mod">
          <ac:chgData name="Harleen Kaur" userId="S::id65ns02@ubalt.edu::9f7fc1d6-ab67-473f-ba46-e98f6ce2049b" providerId="AD" clId="Web-{48AF0FEF-E81B-5489-9ECC-B1B17C031645}" dt="2021-07-23T18:27:50.278" v="216" actId="20577"/>
          <ac:spMkLst>
            <pc:docMk/>
            <pc:sldMk cId="4113545877" sldId="459"/>
            <ac:spMk id="2" creationId="{48C5700D-FDBE-4E3A-BB5E-9D7EB0A805F6}"/>
          </ac:spMkLst>
        </pc:spChg>
        <pc:spChg chg="mod">
          <ac:chgData name="Harleen Kaur" userId="S::id65ns02@ubalt.edu::9f7fc1d6-ab67-473f-ba46-e98f6ce2049b" providerId="AD" clId="Web-{48AF0FEF-E81B-5489-9ECC-B1B17C031645}" dt="2021-07-23T18:35:43.586" v="322" actId="20577"/>
          <ac:spMkLst>
            <pc:docMk/>
            <pc:sldMk cId="4113545877" sldId="459"/>
            <ac:spMk id="3" creationId="{03F7F5E3-6F76-4808-9B99-00D6BD915B7C}"/>
          </ac:spMkLst>
        </pc:spChg>
      </pc:sldChg>
    </pc:docChg>
  </pc:docChgLst>
  <pc:docChgLst>
    <pc:chgData name="Harleen Kaur" userId="S::id65ns02@ubalt.edu::9f7fc1d6-ab67-473f-ba46-e98f6ce2049b" providerId="AD" clId="Web-{4056CA02-7D56-07FE-5B78-1C3419CDBD2B}"/>
    <pc:docChg chg="modSld">
      <pc:chgData name="Harleen Kaur" userId="S::id65ns02@ubalt.edu::9f7fc1d6-ab67-473f-ba46-e98f6ce2049b" providerId="AD" clId="Web-{4056CA02-7D56-07FE-5B78-1C3419CDBD2B}" dt="2021-07-07T21:12:20.283" v="0" actId="20577"/>
      <pc:docMkLst>
        <pc:docMk/>
      </pc:docMkLst>
      <pc:sldChg chg="modSp">
        <pc:chgData name="Harleen Kaur" userId="S::id65ns02@ubalt.edu::9f7fc1d6-ab67-473f-ba46-e98f6ce2049b" providerId="AD" clId="Web-{4056CA02-7D56-07FE-5B78-1C3419CDBD2B}" dt="2021-07-07T21:12:20.283" v="0" actId="20577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4056CA02-7D56-07FE-5B78-1C3419CDBD2B}" dt="2021-07-07T21:12:20.283" v="0" actId="20577"/>
          <ac:spMkLst>
            <pc:docMk/>
            <pc:sldMk cId="496711178" sldId="439"/>
            <ac:spMk id="5" creationId="{8549C601-DDED-47FC-9A2C-F0110F214308}"/>
          </ac:spMkLst>
        </pc:spChg>
      </pc:sldChg>
    </pc:docChg>
  </pc:docChgLst>
  <pc:docChgLst>
    <pc:chgData name="Harleen Kaur" userId="S::id65ns02@ubalt.edu::9f7fc1d6-ab67-473f-ba46-e98f6ce2049b" providerId="AD" clId="Web-{BD0535AF-9794-5F8B-787E-DFAC7A235281}"/>
    <pc:docChg chg="modSld">
      <pc:chgData name="Harleen Kaur" userId="S::id65ns02@ubalt.edu::9f7fc1d6-ab67-473f-ba46-e98f6ce2049b" providerId="AD" clId="Web-{BD0535AF-9794-5F8B-787E-DFAC7A235281}" dt="2021-06-21T12:12:57.254" v="5" actId="1076"/>
      <pc:docMkLst>
        <pc:docMk/>
      </pc:docMkLst>
      <pc:sldChg chg="modSp">
        <pc:chgData name="Harleen Kaur" userId="S::id65ns02@ubalt.edu::9f7fc1d6-ab67-473f-ba46-e98f6ce2049b" providerId="AD" clId="Web-{BD0535AF-9794-5F8B-787E-DFAC7A235281}" dt="2021-06-20T17:50:55.534" v="2" actId="20577"/>
        <pc:sldMkLst>
          <pc:docMk/>
          <pc:sldMk cId="538821336" sldId="362"/>
        </pc:sldMkLst>
        <pc:spChg chg="mod">
          <ac:chgData name="Harleen Kaur" userId="S::id65ns02@ubalt.edu::9f7fc1d6-ab67-473f-ba46-e98f6ce2049b" providerId="AD" clId="Web-{BD0535AF-9794-5F8B-787E-DFAC7A235281}" dt="2021-06-20T17:50:55.534" v="2" actId="20577"/>
          <ac:spMkLst>
            <pc:docMk/>
            <pc:sldMk cId="538821336" sldId="362"/>
            <ac:spMk id="2" creationId="{CDAC64D6-9B2A-47A3-94B1-F2C20894FC86}"/>
          </ac:spMkLst>
        </pc:spChg>
        <pc:spChg chg="mod">
          <ac:chgData name="Harleen Kaur" userId="S::id65ns02@ubalt.edu::9f7fc1d6-ab67-473f-ba46-e98f6ce2049b" providerId="AD" clId="Web-{BD0535AF-9794-5F8B-787E-DFAC7A235281}" dt="2021-06-20T17:50:51.549" v="1" actId="20577"/>
          <ac:spMkLst>
            <pc:docMk/>
            <pc:sldMk cId="538821336" sldId="362"/>
            <ac:spMk id="3" creationId="{7973D688-828B-456C-90AE-3673BDE8B67E}"/>
          </ac:spMkLst>
        </pc:spChg>
      </pc:sldChg>
      <pc:sldChg chg="modSp">
        <pc:chgData name="Harleen Kaur" userId="S::id65ns02@ubalt.edu::9f7fc1d6-ab67-473f-ba46-e98f6ce2049b" providerId="AD" clId="Web-{BD0535AF-9794-5F8B-787E-DFAC7A235281}" dt="2021-06-21T12:12:23.691" v="3" actId="20577"/>
        <pc:sldMkLst>
          <pc:docMk/>
          <pc:sldMk cId="1342763562" sldId="365"/>
        </pc:sldMkLst>
        <pc:spChg chg="mod">
          <ac:chgData name="Harleen Kaur" userId="S::id65ns02@ubalt.edu::9f7fc1d6-ab67-473f-ba46-e98f6ce2049b" providerId="AD" clId="Web-{BD0535AF-9794-5F8B-787E-DFAC7A235281}" dt="2021-06-21T12:12:23.691" v="3" actId="20577"/>
          <ac:spMkLst>
            <pc:docMk/>
            <pc:sldMk cId="1342763562" sldId="365"/>
            <ac:spMk id="2" creationId="{9AC75E37-194B-43F2-9EDE-FB5F2B152E9A}"/>
          </ac:spMkLst>
        </pc:spChg>
      </pc:sldChg>
      <pc:sldChg chg="addSp modSp">
        <pc:chgData name="Harleen Kaur" userId="S::id65ns02@ubalt.edu::9f7fc1d6-ab67-473f-ba46-e98f6ce2049b" providerId="AD" clId="Web-{BD0535AF-9794-5F8B-787E-DFAC7A235281}" dt="2021-06-21T12:12:57.254" v="5" actId="1076"/>
        <pc:sldMkLst>
          <pc:docMk/>
          <pc:sldMk cId="3707274105" sldId="369"/>
        </pc:sldMkLst>
        <pc:spChg chg="add mod">
          <ac:chgData name="Harleen Kaur" userId="S::id65ns02@ubalt.edu::9f7fc1d6-ab67-473f-ba46-e98f6ce2049b" providerId="AD" clId="Web-{BD0535AF-9794-5F8B-787E-DFAC7A235281}" dt="2021-06-21T12:12:57.254" v="5" actId="1076"/>
          <ac:spMkLst>
            <pc:docMk/>
            <pc:sldMk cId="3707274105" sldId="369"/>
            <ac:spMk id="3" creationId="{B932EA49-F907-472A-983A-60D275B11C53}"/>
          </ac:spMkLst>
        </pc:spChg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99AACF8C-B4E8-6E19-5ECC-222BD065AE8A}"/>
    <pc:docChg chg="addSld delSld modSld">
      <pc:chgData name="Harleen Kaur" userId="S::id65ns02@ubalt.edu::9f7fc1d6-ab67-473f-ba46-e98f6ce2049b" providerId="AD" clId="Web-{99AACF8C-B4E8-6E19-5ECC-222BD065AE8A}" dt="2021-06-24T00:27:14.827" v="902"/>
      <pc:docMkLst>
        <pc:docMk/>
      </pc:docMkLst>
      <pc:sldChg chg="addSp delSp modSp mod setBg setClrOvrMap">
        <pc:chgData name="Harleen Kaur" userId="S::id65ns02@ubalt.edu::9f7fc1d6-ab67-473f-ba46-e98f6ce2049b" providerId="AD" clId="Web-{99AACF8C-B4E8-6E19-5ECC-222BD065AE8A}" dt="2021-06-23T20:10:00.845" v="30" actId="1076"/>
        <pc:sldMkLst>
          <pc:docMk/>
          <pc:sldMk cId="518853508" sldId="361"/>
        </pc:sldMkLst>
        <pc:spChg chg="mod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2" creationId="{1BADC443-AEC1-4349-BA2B-F1271D1443D2}"/>
          </ac:spMkLst>
        </pc:spChg>
        <pc:spChg chg="mod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3" creationId="{A34A1836-E629-4365-826A-BA5D26CAB455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8" creationId="{003713C1-2FB2-413B-BF91-3AE41726FB7A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9" creationId="{90795B4D-5022-4A7F-A01D-8D880B7CDBE6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10" creationId="{AFD19018-DE7C-4796-ADF2-AD2EB0FC0D9C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1" creationId="{62865BD5-E742-43DE-B246-98FDCAE80305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12" creationId="{B1A0A2C2-4F85-44AF-8708-8DCA4B550CB8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3" creationId="{C9CA9023-BAAF-4DBD-BB8F-8034130A5F2F}"/>
          </ac:spMkLst>
        </pc:spChg>
        <pc:spChg chg="add del">
          <ac:chgData name="Harleen Kaur" userId="S::id65ns02@ubalt.edu::9f7fc1d6-ab67-473f-ba46-e98f6ce2049b" providerId="AD" clId="Web-{99AACF8C-B4E8-6E19-5ECC-222BD065AE8A}" dt="2021-06-23T20:08:12.124" v="18"/>
          <ac:spMkLst>
            <pc:docMk/>
            <pc:sldMk cId="518853508" sldId="361"/>
            <ac:spMk id="14" creationId="{EA9E6440-28AB-43CB-B9F2-B84F6A187783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5" creationId="{57C2BAEA-A1DF-44AB-A262-24DE22D47A32}"/>
          </ac:spMkLst>
        </pc:spChg>
        <pc:spChg chg="add">
          <ac:chgData name="Harleen Kaur" userId="S::id65ns02@ubalt.edu::9f7fc1d6-ab67-473f-ba46-e98f6ce2049b" providerId="AD" clId="Web-{99AACF8C-B4E8-6E19-5ECC-222BD065AE8A}" dt="2021-06-23T20:08:12.140" v="19"/>
          <ac:spMkLst>
            <pc:docMk/>
            <pc:sldMk cId="518853508" sldId="361"/>
            <ac:spMk id="16" creationId="{1E2E0AFE-704B-4CB8-AB9D-D44727875966}"/>
          </ac:spMkLst>
        </pc:spChg>
        <pc:spChg chg="add del">
          <ac:chgData name="Harleen Kaur" userId="S::id65ns02@ubalt.edu::9f7fc1d6-ab67-473f-ba46-e98f6ce2049b" providerId="AD" clId="Web-{99AACF8C-B4E8-6E19-5ECC-222BD065AE8A}" dt="2021-06-23T20:06:39.623" v="12"/>
          <ac:spMkLst>
            <pc:docMk/>
            <pc:sldMk cId="518853508" sldId="361"/>
            <ac:spMk id="17" creationId="{AF192013-562E-4457-BDA2-D9BA745A0FBA}"/>
          </ac:spMkLst>
        </pc:spChg>
        <pc:picChg chg="add mod">
          <ac:chgData name="Harleen Kaur" userId="S::id65ns02@ubalt.edu::9f7fc1d6-ab67-473f-ba46-e98f6ce2049b" providerId="AD" clId="Web-{99AACF8C-B4E8-6E19-5ECC-222BD065AE8A}" dt="2021-06-23T20:10:00.845" v="30" actId="1076"/>
          <ac:picMkLst>
            <pc:docMk/>
            <pc:sldMk cId="518853508" sldId="361"/>
            <ac:picMk id="4" creationId="{B8EE07CB-774B-4111-81ED-35818D6FF7C3}"/>
          </ac:picMkLst>
        </pc:picChg>
        <pc:picChg chg="add mod ord">
          <ac:chgData name="Harleen Kaur" userId="S::id65ns02@ubalt.edu::9f7fc1d6-ab67-473f-ba46-e98f6ce2049b" providerId="AD" clId="Web-{99AACF8C-B4E8-6E19-5ECC-222BD065AE8A}" dt="2021-06-23T20:09:40.845" v="25" actId="1076"/>
          <ac:picMkLst>
            <pc:docMk/>
            <pc:sldMk cId="518853508" sldId="361"/>
            <ac:picMk id="5" creationId="{1A2AA9A5-5710-4F6F-84C1-1DF7D4782FA3}"/>
          </ac:picMkLst>
        </pc:picChg>
        <pc:picChg chg="add mod">
          <ac:chgData name="Harleen Kaur" userId="S::id65ns02@ubalt.edu::9f7fc1d6-ab67-473f-ba46-e98f6ce2049b" providerId="AD" clId="Web-{99AACF8C-B4E8-6E19-5ECC-222BD065AE8A}" dt="2021-06-23T20:09:50.798" v="27" actId="1076"/>
          <ac:picMkLst>
            <pc:docMk/>
            <pc:sldMk cId="518853508" sldId="361"/>
            <ac:picMk id="6" creationId="{7C110C90-D04B-4A30-A5A0-AD986ABB3EC9}"/>
          </ac:picMkLst>
        </pc:picChg>
      </pc:sldChg>
      <pc:sldChg chg="del">
        <pc:chgData name="Harleen Kaur" userId="S::id65ns02@ubalt.edu::9f7fc1d6-ab67-473f-ba46-e98f6ce2049b" providerId="AD" clId="Web-{99AACF8C-B4E8-6E19-5ECC-222BD065AE8A}" dt="2021-06-23T20:11:50.331" v="31"/>
        <pc:sldMkLst>
          <pc:docMk/>
          <pc:sldMk cId="538821336" sldId="362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3T20:22:32.420" v="71" actId="14100"/>
        <pc:sldMkLst>
          <pc:docMk/>
          <pc:sldMk cId="522743250" sldId="363"/>
        </pc:sldMkLst>
        <pc:spChg chg="mod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2" creationId="{39A2E453-E4E8-471F-8F75-D9B01E0EB6DF}"/>
          </ac:spMkLst>
        </pc:spChg>
        <pc:spChg chg="mod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3" creationId="{D3743B30-0D0C-45C5-BA38-506866225904}"/>
          </ac:spMkLst>
        </pc:spChg>
        <pc:spChg chg="add del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9" creationId="{5E39A796-BE83-48B1-B33F-35C4A32AAB57}"/>
          </ac:spMkLst>
        </pc:spChg>
        <pc:spChg chg="add del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11" creationId="{72F84B47-E267-4194-8194-831DB7B5547F}"/>
          </ac:spMkLst>
        </pc:spChg>
        <pc:spChg chg="add">
          <ac:chgData name="Harleen Kaur" userId="S::id65ns02@ubalt.edu::9f7fc1d6-ab67-473f-ba46-e98f6ce2049b" providerId="AD" clId="Web-{99AACF8C-B4E8-6E19-5ECC-222BD065AE8A}" dt="2021-06-23T20:22:01.841" v="68"/>
          <ac:spMkLst>
            <pc:docMk/>
            <pc:sldMk cId="522743250" sldId="363"/>
            <ac:spMk id="16" creationId="{CEB41C5C-0F34-4DDA-9D7C-5E717F35F60C}"/>
          </ac:spMkLst>
        </pc:spChg>
        <pc:picChg chg="add mod">
          <ac:chgData name="Harleen Kaur" userId="S::id65ns02@ubalt.edu::9f7fc1d6-ab67-473f-ba46-e98f6ce2049b" providerId="AD" clId="Web-{99AACF8C-B4E8-6E19-5ECC-222BD065AE8A}" dt="2021-06-23T20:22:32.420" v="71" actId="14100"/>
          <ac:picMkLst>
            <pc:docMk/>
            <pc:sldMk cId="522743250" sldId="363"/>
            <ac:picMk id="4" creationId="{95D65DB4-D4BA-4855-91F8-2C569EA404B1}"/>
          </ac:picMkLst>
        </pc:picChg>
        <pc:cxnChg chg="add">
          <ac:chgData name="Harleen Kaur" userId="S::id65ns02@ubalt.edu::9f7fc1d6-ab67-473f-ba46-e98f6ce2049b" providerId="AD" clId="Web-{99AACF8C-B4E8-6E19-5ECC-222BD065AE8A}" dt="2021-06-23T20:22:01.841" v="68"/>
          <ac:cxnSpMkLst>
            <pc:docMk/>
            <pc:sldMk cId="522743250" sldId="363"/>
            <ac:cxnSpMk id="18" creationId="{57E1E5E6-F385-4E9C-B201-BA5BDE5CAD52}"/>
          </ac:cxnSpMkLst>
        </pc:cxnChg>
      </pc:sldChg>
      <pc:sldChg chg="del">
        <pc:chgData name="Harleen Kaur" userId="S::id65ns02@ubalt.edu::9f7fc1d6-ab67-473f-ba46-e98f6ce2049b" providerId="AD" clId="Web-{99AACF8C-B4E8-6E19-5ECC-222BD065AE8A}" dt="2021-06-23T20:48:48.884" v="296"/>
        <pc:sldMkLst>
          <pc:docMk/>
          <pc:sldMk cId="1342763562" sldId="365"/>
        </pc:sldMkLst>
      </pc:sldChg>
      <pc:sldChg chg="del">
        <pc:chgData name="Harleen Kaur" userId="S::id65ns02@ubalt.edu::9f7fc1d6-ab67-473f-ba46-e98f6ce2049b" providerId="AD" clId="Web-{99AACF8C-B4E8-6E19-5ECC-222BD065AE8A}" dt="2021-06-23T22:37:32.702" v="348"/>
        <pc:sldMkLst>
          <pc:docMk/>
          <pc:sldMk cId="1428798357" sldId="367"/>
        </pc:sldMkLst>
      </pc:sldChg>
      <pc:sldChg chg="del">
        <pc:chgData name="Harleen Kaur" userId="S::id65ns02@ubalt.edu::9f7fc1d6-ab67-473f-ba46-e98f6ce2049b" providerId="AD" clId="Web-{99AACF8C-B4E8-6E19-5ECC-222BD065AE8A}" dt="2021-06-23T22:37:50.140" v="349"/>
        <pc:sldMkLst>
          <pc:docMk/>
          <pc:sldMk cId="4049505772" sldId="368"/>
        </pc:sldMkLst>
      </pc:sldChg>
      <pc:sldChg chg="del">
        <pc:chgData name="Harleen Kaur" userId="S::id65ns02@ubalt.edu::9f7fc1d6-ab67-473f-ba46-e98f6ce2049b" providerId="AD" clId="Web-{99AACF8C-B4E8-6E19-5ECC-222BD065AE8A}" dt="2021-06-23T22:41:08.364" v="366"/>
        <pc:sldMkLst>
          <pc:docMk/>
          <pc:sldMk cId="3707274105" sldId="369"/>
        </pc:sldMkLst>
      </pc:sldChg>
      <pc:sldChg chg="modSp mod setBg">
        <pc:chgData name="Harleen Kaur" userId="S::id65ns02@ubalt.edu::9f7fc1d6-ab67-473f-ba46-e98f6ce2049b" providerId="AD" clId="Web-{99AACF8C-B4E8-6E19-5ECC-222BD065AE8A}" dt="2021-06-23T23:16:40.508" v="503" actId="20577"/>
        <pc:sldMkLst>
          <pc:docMk/>
          <pc:sldMk cId="463297845" sldId="370"/>
        </pc:sldMkLst>
        <pc:spChg chg="mod">
          <ac:chgData name="Harleen Kaur" userId="S::id65ns02@ubalt.edu::9f7fc1d6-ab67-473f-ba46-e98f6ce2049b" providerId="AD" clId="Web-{99AACF8C-B4E8-6E19-5ECC-222BD065AE8A}" dt="2021-06-23T23:06:28.159" v="407"/>
          <ac:spMkLst>
            <pc:docMk/>
            <pc:sldMk cId="463297845" sldId="370"/>
            <ac:spMk id="2" creationId="{92608738-9902-45DE-9B66-CE73B19061FA}"/>
          </ac:spMkLst>
        </pc:spChg>
        <pc:spChg chg="ord">
          <ac:chgData name="Harleen Kaur" userId="S::id65ns02@ubalt.edu::9f7fc1d6-ab67-473f-ba46-e98f6ce2049b" providerId="AD" clId="Web-{99AACF8C-B4E8-6E19-5ECC-222BD065AE8A}" dt="2021-06-23T23:06:28.159" v="407"/>
          <ac:spMkLst>
            <pc:docMk/>
            <pc:sldMk cId="463297845" sldId="370"/>
            <ac:spMk id="4" creationId="{944D9FB5-A350-4B17-96F1-23506D0DBCA1}"/>
          </ac:spMkLst>
        </pc:spChg>
        <pc:spChg chg="mod">
          <ac:chgData name="Harleen Kaur" userId="S::id65ns02@ubalt.edu::9f7fc1d6-ab67-473f-ba46-e98f6ce2049b" providerId="AD" clId="Web-{99AACF8C-B4E8-6E19-5ECC-222BD065AE8A}" dt="2021-06-23T23:16:40.508" v="503" actId="20577"/>
          <ac:spMkLst>
            <pc:docMk/>
            <pc:sldMk cId="463297845" sldId="370"/>
            <ac:spMk id="6" creationId="{05DB83A8-14F3-433F-8906-206E33E94484}"/>
          </ac:spMkLst>
        </pc:spChg>
        <pc:picChg chg="mod">
          <ac:chgData name="Harleen Kaur" userId="S::id65ns02@ubalt.edu::9f7fc1d6-ab67-473f-ba46-e98f6ce2049b" providerId="AD" clId="Web-{99AACF8C-B4E8-6E19-5ECC-222BD065AE8A}" dt="2021-06-23T23:06:28.159" v="407"/>
          <ac:picMkLst>
            <pc:docMk/>
            <pc:sldMk cId="463297845" sldId="370"/>
            <ac:picMk id="5" creationId="{A8D1ED94-2A4D-49B4-8F93-DDC78C1D6F9C}"/>
          </ac:picMkLst>
        </pc:picChg>
      </pc:sldChg>
      <pc:sldChg chg="addSp modSp mod setBg">
        <pc:chgData name="Harleen Kaur" userId="S::id65ns02@ubalt.edu::9f7fc1d6-ab67-473f-ba46-e98f6ce2049b" providerId="AD" clId="Web-{99AACF8C-B4E8-6E19-5ECC-222BD065AE8A}" dt="2021-06-23T23:47:20.396" v="688"/>
        <pc:sldMkLst>
          <pc:docMk/>
          <pc:sldMk cId="957894643" sldId="371"/>
        </pc:sldMkLst>
        <pc:spChg chg="mo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2" creationId="{9D6288E1-B609-4571-A92E-47E4B93B25CE}"/>
          </ac:spMkLst>
        </pc:spChg>
        <pc:spChg chg="mo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3" creationId="{589E4713-9D30-4452-96B1-AB55C357742A}"/>
          </ac:spMkLst>
        </pc:spChg>
        <pc:spChg chg="ad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8" creationId="{7CB4857B-ED7C-444D-9F04-2F885114A1C2}"/>
          </ac:spMkLst>
        </pc:spChg>
        <pc:spChg chg="ad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10" creationId="{D18046FB-44EA-4FD8-A585-EA09A319B2D0}"/>
          </ac:spMkLst>
        </pc:spChg>
        <pc:spChg chg="add">
          <ac:chgData name="Harleen Kaur" userId="S::id65ns02@ubalt.edu::9f7fc1d6-ab67-473f-ba46-e98f6ce2049b" providerId="AD" clId="Web-{99AACF8C-B4E8-6E19-5ECC-222BD065AE8A}" dt="2021-06-23T23:47:20.396" v="688"/>
          <ac:spMkLst>
            <pc:docMk/>
            <pc:sldMk cId="957894643" sldId="371"/>
            <ac:spMk id="12" creationId="{479F5F2B-8B58-4140-AE6A-51F6C67B18D9}"/>
          </ac:spMkLst>
        </pc:spChg>
      </pc:sldChg>
      <pc:sldChg chg="addSp delSp modSp mod setBg">
        <pc:chgData name="Harleen Kaur" userId="S::id65ns02@ubalt.edu::9f7fc1d6-ab67-473f-ba46-e98f6ce2049b" providerId="AD" clId="Web-{99AACF8C-B4E8-6E19-5ECC-222BD065AE8A}" dt="2021-06-24T00:01:17.737" v="763" actId="20577"/>
        <pc:sldMkLst>
          <pc:docMk/>
          <pc:sldMk cId="376485367" sldId="372"/>
        </pc:sldMkLst>
        <pc:spChg chg="mod">
          <ac:chgData name="Harleen Kaur" userId="S::id65ns02@ubalt.edu::9f7fc1d6-ab67-473f-ba46-e98f6ce2049b" providerId="AD" clId="Web-{99AACF8C-B4E8-6E19-5ECC-222BD065AE8A}" dt="2021-06-23T23:57:58.779" v="708" actId="14100"/>
          <ac:spMkLst>
            <pc:docMk/>
            <pc:sldMk cId="376485367" sldId="372"/>
            <ac:spMk id="2" creationId="{D85C45B6-FDB7-4059-B395-72F21A511C54}"/>
          </ac:spMkLst>
        </pc:spChg>
        <pc:spChg chg="mod">
          <ac:chgData name="Harleen Kaur" userId="S::id65ns02@ubalt.edu::9f7fc1d6-ab67-473f-ba46-e98f6ce2049b" providerId="AD" clId="Web-{99AACF8C-B4E8-6E19-5ECC-222BD065AE8A}" dt="2021-06-24T00:01:17.737" v="763" actId="20577"/>
          <ac:spMkLst>
            <pc:docMk/>
            <pc:sldMk cId="376485367" sldId="372"/>
            <ac:spMk id="3" creationId="{E38BAB95-8CCA-4158-9973-DC350EBE8120}"/>
          </ac:spMkLst>
        </pc:spChg>
        <pc:spChg chg="add">
          <ac:chgData name="Harleen Kaur" userId="S::id65ns02@ubalt.edu::9f7fc1d6-ab67-473f-ba46-e98f6ce2049b" providerId="AD" clId="Web-{99AACF8C-B4E8-6E19-5ECC-222BD065AE8A}" dt="2021-06-23T23:57:52.029" v="707"/>
          <ac:spMkLst>
            <pc:docMk/>
            <pc:sldMk cId="376485367" sldId="372"/>
            <ac:spMk id="6" creationId="{46F7435D-E3DB-47B1-BA61-B00ACC83A9DE}"/>
          </ac:spMkLst>
        </pc:spChg>
        <pc:spChg chg="add">
          <ac:chgData name="Harleen Kaur" userId="S::id65ns02@ubalt.edu::9f7fc1d6-ab67-473f-ba46-e98f6ce2049b" providerId="AD" clId="Web-{99AACF8C-B4E8-6E19-5ECC-222BD065AE8A}" dt="2021-06-23T23:57:52.029" v="707"/>
          <ac:spMkLst>
            <pc:docMk/>
            <pc:sldMk cId="376485367" sldId="372"/>
            <ac:spMk id="7" creationId="{F263A0B5-F8C4-4116-809F-78A768EA79A6}"/>
          </ac:spMkLst>
        </pc:spChg>
        <pc:spChg chg="add del">
          <ac:chgData name="Harleen Kaur" userId="S::id65ns02@ubalt.edu::9f7fc1d6-ab67-473f-ba46-e98f6ce2049b" providerId="AD" clId="Web-{99AACF8C-B4E8-6E19-5ECC-222BD065AE8A}" dt="2021-06-23T23:57:52.029" v="706"/>
          <ac:spMkLst>
            <pc:docMk/>
            <pc:sldMk cId="376485367" sldId="372"/>
            <ac:spMk id="9" creationId="{5E39A796-BE83-48B1-B33F-35C4A32AAB57}"/>
          </ac:spMkLst>
        </pc:spChg>
        <pc:spChg chg="add del">
          <ac:chgData name="Harleen Kaur" userId="S::id65ns02@ubalt.edu::9f7fc1d6-ab67-473f-ba46-e98f6ce2049b" providerId="AD" clId="Web-{99AACF8C-B4E8-6E19-5ECC-222BD065AE8A}" dt="2021-06-23T23:57:52.029" v="706"/>
          <ac:spMkLst>
            <pc:docMk/>
            <pc:sldMk cId="376485367" sldId="372"/>
            <ac:spMk id="11" creationId="{72F84B47-E267-4194-8194-831DB7B5547F}"/>
          </ac:spMkLst>
        </pc:spChg>
        <pc:picChg chg="add mod">
          <ac:chgData name="Harleen Kaur" userId="S::id65ns02@ubalt.edu::9f7fc1d6-ab67-473f-ba46-e98f6ce2049b" providerId="AD" clId="Web-{99AACF8C-B4E8-6E19-5ECC-222BD065AE8A}" dt="2021-06-23T23:57:52.029" v="707"/>
          <ac:picMkLst>
            <pc:docMk/>
            <pc:sldMk cId="376485367" sldId="372"/>
            <ac:picMk id="4" creationId="{80886C80-9168-42DA-8301-2B22283F6F3D}"/>
          </ac:picMkLst>
        </pc:picChg>
      </pc:sldChg>
      <pc:sldChg chg="modSp del">
        <pc:chgData name="Harleen Kaur" userId="S::id65ns02@ubalt.edu::9f7fc1d6-ab67-473f-ba46-e98f6ce2049b" providerId="AD" clId="Web-{99AACF8C-B4E8-6E19-5ECC-222BD065AE8A}" dt="2021-06-24T00:26:56.561" v="899"/>
        <pc:sldMkLst>
          <pc:docMk/>
          <pc:sldMk cId="3468930998" sldId="373"/>
        </pc:sldMkLst>
        <pc:picChg chg="mod">
          <ac:chgData name="Harleen Kaur" userId="S::id65ns02@ubalt.edu::9f7fc1d6-ab67-473f-ba46-e98f6ce2049b" providerId="AD" clId="Web-{99AACF8C-B4E8-6E19-5ECC-222BD065AE8A}" dt="2021-06-24T00:05:26.232" v="776" actId="14100"/>
          <ac:picMkLst>
            <pc:docMk/>
            <pc:sldMk cId="3468930998" sldId="373"/>
            <ac:picMk id="5" creationId="{171E1CF9-1565-4B93-BA78-6CE2C2713D70}"/>
          </ac:picMkLst>
        </pc:picChg>
      </pc:sldChg>
      <pc:sldChg chg="del">
        <pc:chgData name="Harleen Kaur" userId="S::id65ns02@ubalt.edu::9f7fc1d6-ab67-473f-ba46-e98f6ce2049b" providerId="AD" clId="Web-{99AACF8C-B4E8-6E19-5ECC-222BD065AE8A}" dt="2021-06-24T00:26:58.499" v="900"/>
        <pc:sldMkLst>
          <pc:docMk/>
          <pc:sldMk cId="89896237" sldId="374"/>
        </pc:sldMkLst>
      </pc:sldChg>
      <pc:sldChg chg="del">
        <pc:chgData name="Harleen Kaur" userId="S::id65ns02@ubalt.edu::9f7fc1d6-ab67-473f-ba46-e98f6ce2049b" providerId="AD" clId="Web-{99AACF8C-B4E8-6E19-5ECC-222BD065AE8A}" dt="2021-06-24T00:27:12.030" v="901"/>
        <pc:sldMkLst>
          <pc:docMk/>
          <pc:sldMk cId="48899272" sldId="375"/>
        </pc:sldMkLst>
      </pc:sldChg>
      <pc:sldChg chg="del">
        <pc:chgData name="Harleen Kaur" userId="S::id65ns02@ubalt.edu::9f7fc1d6-ab67-473f-ba46-e98f6ce2049b" providerId="AD" clId="Web-{99AACF8C-B4E8-6E19-5ECC-222BD065AE8A}" dt="2021-06-24T00:27:14.827" v="902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0:47:21.101" v="295" actId="14100"/>
        <pc:sldMkLst>
          <pc:docMk/>
          <pc:sldMk cId="3664989842" sldId="391"/>
        </pc:sldMkLst>
        <pc:spChg chg="mod">
          <ac:chgData name="Harleen Kaur" userId="S::id65ns02@ubalt.edu::9f7fc1d6-ab67-473f-ba46-e98f6ce2049b" providerId="AD" clId="Web-{99AACF8C-B4E8-6E19-5ECC-222BD065AE8A}" dt="2021-06-23T20:40:55.642" v="269"/>
          <ac:spMkLst>
            <pc:docMk/>
            <pc:sldMk cId="3664989842" sldId="391"/>
            <ac:spMk id="2" creationId="{729801CC-1ACD-474F-8756-0FDDDD900CA1}"/>
          </ac:spMkLst>
        </pc:spChg>
        <pc:spChg chg="mod">
          <ac:chgData name="Harleen Kaur" userId="S::id65ns02@ubalt.edu::9f7fc1d6-ab67-473f-ba46-e98f6ce2049b" providerId="AD" clId="Web-{99AACF8C-B4E8-6E19-5ECC-222BD065AE8A}" dt="2021-06-23T20:41:23.892" v="273" actId="1076"/>
          <ac:spMkLst>
            <pc:docMk/>
            <pc:sldMk cId="3664989842" sldId="391"/>
            <ac:spMk id="3" creationId="{EE5F4FB7-27E8-4FD5-8B20-3CF026D9776A}"/>
          </ac:spMkLst>
        </pc:spChg>
        <pc:spChg chg="add mod">
          <ac:chgData name="Harleen Kaur" userId="S::id65ns02@ubalt.edu::9f7fc1d6-ab67-473f-ba46-e98f6ce2049b" providerId="AD" clId="Web-{99AACF8C-B4E8-6E19-5ECC-222BD065AE8A}" dt="2021-06-23T20:45:43.709" v="288" actId="14100"/>
          <ac:spMkLst>
            <pc:docMk/>
            <pc:sldMk cId="3664989842" sldId="391"/>
            <ac:spMk id="8" creationId="{6BD46F69-C0E9-4874-A0E1-9AE2F7E98740}"/>
          </ac:spMkLst>
        </pc:spChg>
        <pc:spChg chg="add del">
          <ac:chgData name="Harleen Kaur" userId="S::id65ns02@ubalt.edu::9f7fc1d6-ab67-473f-ba46-e98f6ce2049b" providerId="AD" clId="Web-{99AACF8C-B4E8-6E19-5ECC-222BD065AE8A}" dt="2021-06-23T20:40:55.642" v="269"/>
          <ac:spMkLst>
            <pc:docMk/>
            <pc:sldMk cId="3664989842" sldId="391"/>
            <ac:spMk id="9" creationId="{5E52985E-2553-471E-82AA-5ED7A329890A}"/>
          </ac:spMkLst>
        </pc:spChg>
        <pc:spChg chg="add del">
          <ac:chgData name="Harleen Kaur" userId="S::id65ns02@ubalt.edu::9f7fc1d6-ab67-473f-ba46-e98f6ce2049b" providerId="AD" clId="Web-{99AACF8C-B4E8-6E19-5ECC-222BD065AE8A}" dt="2021-06-23T20:36:39.715" v="246"/>
          <ac:spMkLst>
            <pc:docMk/>
            <pc:sldMk cId="3664989842" sldId="391"/>
            <ac:spMk id="12" creationId="{746E2A38-ACC8-44E6-85E2-A79CBAF15174}"/>
          </ac:spMkLst>
        </pc:spChg>
        <pc:spChg chg="add">
          <ac:chgData name="Harleen Kaur" userId="S::id65ns02@ubalt.edu::9f7fc1d6-ab67-473f-ba46-e98f6ce2049b" providerId="AD" clId="Web-{99AACF8C-B4E8-6E19-5ECC-222BD065AE8A}" dt="2021-06-23T20:40:55.642" v="269"/>
          <ac:spMkLst>
            <pc:docMk/>
            <pc:sldMk cId="3664989842" sldId="391"/>
            <ac:spMk id="16" creationId="{746E2A38-ACC8-44E6-85E2-A79CBAF15174}"/>
          </ac:spMkLst>
        </pc:spChg>
        <pc:spChg chg="add del">
          <ac:chgData name="Harleen Kaur" userId="S::id65ns02@ubalt.edu::9f7fc1d6-ab67-473f-ba46-e98f6ce2049b" providerId="AD" clId="Web-{99AACF8C-B4E8-6E19-5ECC-222BD065AE8A}" dt="2021-06-23T20:40:01.031" v="265"/>
          <ac:spMkLst>
            <pc:docMk/>
            <pc:sldMk cId="3664989842" sldId="391"/>
            <ac:spMk id="19" creationId="{E02F3C71-C981-4614-98EA-D6C494F8091E}"/>
          </ac:spMkLst>
        </pc:spChg>
        <pc:graphicFrameChg chg="add mod modGraphic">
          <ac:chgData name="Harleen Kaur" userId="S::id65ns02@ubalt.edu::9f7fc1d6-ab67-473f-ba46-e98f6ce2049b" providerId="AD" clId="Web-{99AACF8C-B4E8-6E19-5ECC-222BD065AE8A}" dt="2021-06-23T20:41:42.330" v="274" actId="1076"/>
          <ac:graphicFrameMkLst>
            <pc:docMk/>
            <pc:sldMk cId="3664989842" sldId="391"/>
            <ac:graphicFrameMk id="7" creationId="{6A28AC31-076F-49B4-A72C-FA118B70F8DA}"/>
          </ac:graphicFrameMkLst>
        </pc:graphicFrameChg>
        <pc:picChg chg="add mod">
          <ac:chgData name="Harleen Kaur" userId="S::id65ns02@ubalt.edu::9f7fc1d6-ab67-473f-ba46-e98f6ce2049b" providerId="AD" clId="Web-{99AACF8C-B4E8-6E19-5ECC-222BD065AE8A}" dt="2021-06-23T20:41:04.376" v="271" actId="14100"/>
          <ac:picMkLst>
            <pc:docMk/>
            <pc:sldMk cId="3664989842" sldId="391"/>
            <ac:picMk id="5" creationId="{D6457CCA-984E-4148-B3A8-28DA1C852440}"/>
          </ac:picMkLst>
        </pc:picChg>
        <pc:cxnChg chg="add mod">
          <ac:chgData name="Harleen Kaur" userId="S::id65ns02@ubalt.edu::9f7fc1d6-ab67-473f-ba46-e98f6ce2049b" providerId="AD" clId="Web-{99AACF8C-B4E8-6E19-5ECC-222BD065AE8A}" dt="2021-06-23T20:47:21.101" v="295" actId="14100"/>
          <ac:cxnSpMkLst>
            <pc:docMk/>
            <pc:sldMk cId="3664989842" sldId="391"/>
            <ac:cxnSpMk id="10" creationId="{47019364-1A63-442F-828F-A60E5B6B5349}"/>
          </ac:cxnSpMkLst>
        </pc:cxnChg>
        <pc:cxnChg chg="add del">
          <ac:chgData name="Harleen Kaur" userId="S::id65ns02@ubalt.edu::9f7fc1d6-ab67-473f-ba46-e98f6ce2049b" providerId="AD" clId="Web-{99AACF8C-B4E8-6E19-5ECC-222BD065AE8A}" dt="2021-06-23T20:40:55.642" v="269"/>
          <ac:cxnSpMkLst>
            <pc:docMk/>
            <pc:sldMk cId="3664989842" sldId="391"/>
            <ac:cxnSpMk id="14" creationId="{DAE3ABC6-4042-4293-A7DF-F01181363B7E}"/>
          </ac:cxnSpMkLst>
        </pc:cxnChg>
      </pc:sldChg>
      <pc:sldChg chg="addSp delSp modSp new mod setBg">
        <pc:chgData name="Harleen Kaur" userId="S::id65ns02@ubalt.edu::9f7fc1d6-ab67-473f-ba46-e98f6ce2049b" providerId="AD" clId="Web-{99AACF8C-B4E8-6E19-5ECC-222BD065AE8A}" dt="2021-06-23T23:48:22.475" v="702" actId="20577"/>
        <pc:sldMkLst>
          <pc:docMk/>
          <pc:sldMk cId="3404756224" sldId="392"/>
        </pc:sldMkLst>
        <pc:spChg chg="mod">
          <ac:chgData name="Harleen Kaur" userId="S::id65ns02@ubalt.edu::9f7fc1d6-ab67-473f-ba46-e98f6ce2049b" providerId="AD" clId="Web-{99AACF8C-B4E8-6E19-5ECC-222BD065AE8A}" dt="2021-06-23T23:47:58.037" v="691" actId="20577"/>
          <ac:spMkLst>
            <pc:docMk/>
            <pc:sldMk cId="3404756224" sldId="392"/>
            <ac:spMk id="2" creationId="{D0730ACD-CC9C-427C-B44D-3CC8DBEFF1CA}"/>
          </ac:spMkLst>
        </pc:spChg>
        <pc:spChg chg="mod">
          <ac:chgData name="Harleen Kaur" userId="S::id65ns02@ubalt.edu::9f7fc1d6-ab67-473f-ba46-e98f6ce2049b" providerId="AD" clId="Web-{99AACF8C-B4E8-6E19-5ECC-222BD065AE8A}" dt="2021-06-23T23:48:22.475" v="702" actId="20577"/>
          <ac:spMkLst>
            <pc:docMk/>
            <pc:sldMk cId="3404756224" sldId="392"/>
            <ac:spMk id="3" creationId="{25E0A429-5540-4B02-8213-C983FB77881D}"/>
          </ac:spMkLst>
        </pc:spChg>
        <pc:spChg chg="add">
          <ac:chgData name="Harleen Kaur" userId="S::id65ns02@ubalt.edu::9f7fc1d6-ab67-473f-ba46-e98f6ce2049b" providerId="AD" clId="Web-{99AACF8C-B4E8-6E19-5ECC-222BD065AE8A}" dt="2021-06-23T22:33:24.805" v="319"/>
          <ac:spMkLst>
            <pc:docMk/>
            <pc:sldMk cId="3404756224" sldId="392"/>
            <ac:spMk id="10" creationId="{99899462-FC16-43B0-966B-FCA263450716}"/>
          </ac:spMkLst>
        </pc:spChg>
        <pc:picChg chg="add mod ord">
          <ac:chgData name="Harleen Kaur" userId="S::id65ns02@ubalt.edu::9f7fc1d6-ab67-473f-ba46-e98f6ce2049b" providerId="AD" clId="Web-{99AACF8C-B4E8-6E19-5ECC-222BD065AE8A}" dt="2021-06-23T22:34:21.854" v="331" actId="14100"/>
          <ac:picMkLst>
            <pc:docMk/>
            <pc:sldMk cId="3404756224" sldId="392"/>
            <ac:picMk id="4" creationId="{FFAFD1D1-C15F-4685-AA77-10BF520A2E38}"/>
          </ac:picMkLst>
        </pc:picChg>
        <pc:picChg chg="add mod">
          <ac:chgData name="Harleen Kaur" userId="S::id65ns02@ubalt.edu::9f7fc1d6-ab67-473f-ba46-e98f6ce2049b" providerId="AD" clId="Web-{99AACF8C-B4E8-6E19-5ECC-222BD065AE8A}" dt="2021-06-23T22:34:27.479" v="332" actId="14100"/>
          <ac:picMkLst>
            <pc:docMk/>
            <pc:sldMk cId="3404756224" sldId="392"/>
            <ac:picMk id="5" creationId="{7BEA1E83-926F-4C32-B858-CE870FED7971}"/>
          </ac:picMkLst>
        </pc:picChg>
        <pc:picChg chg="add mod">
          <ac:chgData name="Harleen Kaur" userId="S::id65ns02@ubalt.edu::9f7fc1d6-ab67-473f-ba46-e98f6ce2049b" providerId="AD" clId="Web-{99AACF8C-B4E8-6E19-5ECC-222BD065AE8A}" dt="2021-06-23T22:36:28.232" v="347" actId="14100"/>
          <ac:picMkLst>
            <pc:docMk/>
            <pc:sldMk cId="3404756224" sldId="392"/>
            <ac:picMk id="6" creationId="{59FADA7F-64C7-430B-AFA1-7CCDDB91D941}"/>
          </ac:picMkLst>
        </pc:picChg>
        <pc:picChg chg="add del mod">
          <ac:chgData name="Harleen Kaur" userId="S::id65ns02@ubalt.edu::9f7fc1d6-ab67-473f-ba46-e98f6ce2049b" providerId="AD" clId="Web-{99AACF8C-B4E8-6E19-5ECC-222BD065AE8A}" dt="2021-06-23T22:39:19.424" v="358"/>
          <ac:picMkLst>
            <pc:docMk/>
            <pc:sldMk cId="3404756224" sldId="392"/>
            <ac:picMk id="7" creationId="{380D2ED7-C656-4B2C-B2ED-DFAD96F468DA}"/>
          </ac:picMkLst>
        </pc:picChg>
        <pc:picChg chg="add del mod">
          <ac:chgData name="Harleen Kaur" userId="S::id65ns02@ubalt.edu::9f7fc1d6-ab67-473f-ba46-e98f6ce2049b" providerId="AD" clId="Web-{99AACF8C-B4E8-6E19-5ECC-222BD065AE8A}" dt="2021-06-23T22:40:29.973" v="362"/>
          <ac:picMkLst>
            <pc:docMk/>
            <pc:sldMk cId="3404756224" sldId="392"/>
            <ac:picMk id="8" creationId="{95E3C75A-A7D5-4460-894F-47138E96E542}"/>
          </ac:picMkLst>
        </pc:picChg>
        <pc:picChg chg="add mod">
          <ac:chgData name="Harleen Kaur" userId="S::id65ns02@ubalt.edu::9f7fc1d6-ab67-473f-ba46-e98f6ce2049b" providerId="AD" clId="Web-{99AACF8C-B4E8-6E19-5ECC-222BD065AE8A}" dt="2021-06-23T22:40:42.442" v="365" actId="14100"/>
          <ac:picMkLst>
            <pc:docMk/>
            <pc:sldMk cId="3404756224" sldId="392"/>
            <ac:picMk id="9" creationId="{A3D8EB07-F821-40F9-B592-524734D8A91D}"/>
          </ac:picMkLst>
        </pc:picChg>
        <pc:cxnChg chg="add">
          <ac:chgData name="Harleen Kaur" userId="S::id65ns02@ubalt.edu::9f7fc1d6-ab67-473f-ba46-e98f6ce2049b" providerId="AD" clId="Web-{99AACF8C-B4E8-6E19-5ECC-222BD065AE8A}" dt="2021-06-23T22:33:24.805" v="319"/>
          <ac:cxnSpMkLst>
            <pc:docMk/>
            <pc:sldMk cId="3404756224" sldId="392"/>
            <ac:cxnSpMk id="12" creationId="{AAFEA932-2DF1-410C-A00A-7A1E7DBF7511}"/>
          </ac:cxnSpMkLst>
        </pc:cxnChg>
      </pc:sldChg>
      <pc:sldChg chg="addSp delSp modSp new mod setBg addAnim">
        <pc:chgData name="Harleen Kaur" userId="S::id65ns02@ubalt.edu::9f7fc1d6-ab67-473f-ba46-e98f6ce2049b" providerId="AD" clId="Web-{99AACF8C-B4E8-6E19-5ECC-222BD065AE8A}" dt="2021-06-23T23:46:34.019" v="665" actId="20577"/>
        <pc:sldMkLst>
          <pc:docMk/>
          <pc:sldMk cId="3289249383" sldId="393"/>
        </pc:sldMkLst>
        <pc:spChg chg="mod">
          <ac:chgData name="Harleen Kaur" userId="S::id65ns02@ubalt.edu::9f7fc1d6-ab67-473f-ba46-e98f6ce2049b" providerId="AD" clId="Web-{99AACF8C-B4E8-6E19-5ECC-222BD065AE8A}" dt="2021-06-23T23:29:56.843" v="521"/>
          <ac:spMkLst>
            <pc:docMk/>
            <pc:sldMk cId="3289249383" sldId="393"/>
            <ac:spMk id="2" creationId="{039D4FCF-A67A-4220-9313-FA795ABAF0D6}"/>
          </ac:spMkLst>
        </pc:spChg>
        <pc:spChg chg="del">
          <ac:chgData name="Harleen Kaur" userId="S::id65ns02@ubalt.edu::9f7fc1d6-ab67-473f-ba46-e98f6ce2049b" providerId="AD" clId="Web-{99AACF8C-B4E8-6E19-5ECC-222BD065AE8A}" dt="2021-06-23T23:28:45.279" v="511"/>
          <ac:spMkLst>
            <pc:docMk/>
            <pc:sldMk cId="3289249383" sldId="393"/>
            <ac:spMk id="3" creationId="{15F4F63A-9DD2-4591-A2E5-97C139709B2C}"/>
          </ac:spMkLst>
        </pc:spChg>
        <pc:spChg chg="add mod">
          <ac:chgData name="Harleen Kaur" userId="S::id65ns02@ubalt.edu::9f7fc1d6-ab67-473f-ba46-e98f6ce2049b" providerId="AD" clId="Web-{99AACF8C-B4E8-6E19-5ECC-222BD065AE8A}" dt="2021-06-23T23:46:34.019" v="665" actId="20577"/>
          <ac:spMkLst>
            <pc:docMk/>
            <pc:sldMk cId="3289249383" sldId="393"/>
            <ac:spMk id="5" creationId="{B94D5372-0D6F-4ABD-9372-5599E06895CC}"/>
          </ac:spMkLst>
        </pc:spChg>
        <pc:picChg chg="add mod ord">
          <ac:chgData name="Harleen Kaur" userId="S::id65ns02@ubalt.edu::9f7fc1d6-ab67-473f-ba46-e98f6ce2049b" providerId="AD" clId="Web-{99AACF8C-B4E8-6E19-5ECC-222BD065AE8A}" dt="2021-06-23T23:29:56.843" v="521"/>
          <ac:picMkLst>
            <pc:docMk/>
            <pc:sldMk cId="3289249383" sldId="393"/>
            <ac:picMk id="4" creationId="{FB4DF701-AABA-49F3-919E-9E661E4D27F7}"/>
          </ac:picMkLst>
        </pc:picChg>
      </pc:sldChg>
      <pc:sldChg chg="addSp delSp modSp new mod setBg">
        <pc:chgData name="Harleen Kaur" userId="S::id65ns02@ubalt.edu::9f7fc1d6-ab67-473f-ba46-e98f6ce2049b" providerId="AD" clId="Web-{99AACF8C-B4E8-6E19-5ECC-222BD065AE8A}" dt="2021-06-24T00:15:41.545" v="803" actId="14100"/>
        <pc:sldMkLst>
          <pc:docMk/>
          <pc:sldMk cId="2966749166" sldId="394"/>
        </pc:sldMkLst>
        <pc:spChg chg="mod">
          <ac:chgData name="Harleen Kaur" userId="S::id65ns02@ubalt.edu::9f7fc1d6-ab67-473f-ba46-e98f6ce2049b" providerId="AD" clId="Web-{99AACF8C-B4E8-6E19-5ECC-222BD065AE8A}" dt="2021-06-24T00:07:33.063" v="781"/>
          <ac:spMkLst>
            <pc:docMk/>
            <pc:sldMk cId="2966749166" sldId="394"/>
            <ac:spMk id="2" creationId="{19D91A12-48F6-4119-BC1D-D9706CC2AB15}"/>
          </ac:spMkLst>
        </pc:spChg>
        <pc:spChg chg="mod">
          <ac:chgData name="Harleen Kaur" userId="S::id65ns02@ubalt.edu::9f7fc1d6-ab67-473f-ba46-e98f6ce2049b" providerId="AD" clId="Web-{99AACF8C-B4E8-6E19-5ECC-222BD065AE8A}" dt="2021-06-24T00:07:33.063" v="781"/>
          <ac:spMkLst>
            <pc:docMk/>
            <pc:sldMk cId="2966749166" sldId="394"/>
            <ac:spMk id="3" creationId="{3E504E07-C6C2-4E54-BA74-332AE6C320B6}"/>
          </ac:spMkLst>
        </pc:spChg>
        <pc:spChg chg="add">
          <ac:chgData name="Harleen Kaur" userId="S::id65ns02@ubalt.edu::9f7fc1d6-ab67-473f-ba46-e98f6ce2049b" providerId="AD" clId="Web-{99AACF8C-B4E8-6E19-5ECC-222BD065AE8A}" dt="2021-06-24T00:07:33.063" v="781"/>
          <ac:spMkLst>
            <pc:docMk/>
            <pc:sldMk cId="2966749166" sldId="394"/>
            <ac:spMk id="11" creationId="{9CDF6DAD-6680-48EA-B64B-A5F5A4E46367}"/>
          </ac:spMkLst>
        </pc:spChg>
        <pc:picChg chg="add mod">
          <ac:chgData name="Harleen Kaur" userId="S::id65ns02@ubalt.edu::9f7fc1d6-ab67-473f-ba46-e98f6ce2049b" providerId="AD" clId="Web-{99AACF8C-B4E8-6E19-5ECC-222BD065AE8A}" dt="2021-06-24T00:07:39.313" v="783" actId="1076"/>
          <ac:picMkLst>
            <pc:docMk/>
            <pc:sldMk cId="2966749166" sldId="394"/>
            <ac:picMk id="5" creationId="{7A34548A-0C0E-4095-8B2F-332B5AD4166A}"/>
          </ac:picMkLst>
        </pc:picChg>
        <pc:picChg chg="add mod">
          <ac:chgData name="Harleen Kaur" userId="S::id65ns02@ubalt.edu::9f7fc1d6-ab67-473f-ba46-e98f6ce2049b" providerId="AD" clId="Web-{99AACF8C-B4E8-6E19-5ECC-222BD065AE8A}" dt="2021-06-24T00:07:42.751" v="784" actId="1076"/>
          <ac:picMkLst>
            <pc:docMk/>
            <pc:sldMk cId="2966749166" sldId="394"/>
            <ac:picMk id="6" creationId="{8E70AF7F-6F84-4783-BE4D-4123E5906647}"/>
          </ac:picMkLst>
        </pc:picChg>
        <pc:picChg chg="add del mod">
          <ac:chgData name="Harleen Kaur" userId="S::id65ns02@ubalt.edu::9f7fc1d6-ab67-473f-ba46-e98f6ce2049b" providerId="AD" clId="Web-{99AACF8C-B4E8-6E19-5ECC-222BD065AE8A}" dt="2021-06-24T00:08:47.659" v="786"/>
          <ac:picMkLst>
            <pc:docMk/>
            <pc:sldMk cId="2966749166" sldId="394"/>
            <ac:picMk id="7" creationId="{7B0D7AA8-20F4-4685-A7D9-D620AA4BBCA7}"/>
          </ac:picMkLst>
        </pc:picChg>
        <pc:picChg chg="add del mod">
          <ac:chgData name="Harleen Kaur" userId="S::id65ns02@ubalt.edu::9f7fc1d6-ab67-473f-ba46-e98f6ce2049b" providerId="AD" clId="Web-{99AACF8C-B4E8-6E19-5ECC-222BD065AE8A}" dt="2021-06-24T00:09:57.473" v="790"/>
          <ac:picMkLst>
            <pc:docMk/>
            <pc:sldMk cId="2966749166" sldId="394"/>
            <ac:picMk id="8" creationId="{D72E3D27-F79D-41F9-AB34-C6438C38B7DC}"/>
          </ac:picMkLst>
        </pc:picChg>
        <pc:picChg chg="add del mod">
          <ac:chgData name="Harleen Kaur" userId="S::id65ns02@ubalt.edu::9f7fc1d6-ab67-473f-ba46-e98f6ce2049b" providerId="AD" clId="Web-{99AACF8C-B4E8-6E19-5ECC-222BD065AE8A}" dt="2021-06-24T00:10:28.396" v="795"/>
          <ac:picMkLst>
            <pc:docMk/>
            <pc:sldMk cId="2966749166" sldId="394"/>
            <ac:picMk id="9" creationId="{50BC0713-407A-452E-8BAC-09FB524867A8}"/>
          </ac:picMkLst>
        </pc:picChg>
        <pc:picChg chg="add mod">
          <ac:chgData name="Harleen Kaur" userId="S::id65ns02@ubalt.edu::9f7fc1d6-ab67-473f-ba46-e98f6ce2049b" providerId="AD" clId="Web-{99AACF8C-B4E8-6E19-5ECC-222BD065AE8A}" dt="2021-06-24T00:11:12.897" v="800" actId="14100"/>
          <ac:picMkLst>
            <pc:docMk/>
            <pc:sldMk cId="2966749166" sldId="394"/>
            <ac:picMk id="10" creationId="{FCB87A5E-4787-4360-ADF8-5B9667F41090}"/>
          </ac:picMkLst>
        </pc:picChg>
        <pc:picChg chg="add mod">
          <ac:chgData name="Harleen Kaur" userId="S::id65ns02@ubalt.edu::9f7fc1d6-ab67-473f-ba46-e98f6ce2049b" providerId="AD" clId="Web-{99AACF8C-B4E8-6E19-5ECC-222BD065AE8A}" dt="2021-06-24T00:15:41.545" v="803" actId="14100"/>
          <ac:picMkLst>
            <pc:docMk/>
            <pc:sldMk cId="2966749166" sldId="394"/>
            <ac:picMk id="12" creationId="{4400ECF4-6DA2-4803-A7F0-67A384C90184}"/>
          </ac:picMkLst>
        </pc:picChg>
      </pc:sldChg>
      <pc:sldChg chg="addSp delSp modSp new mod setBg">
        <pc:chgData name="Harleen Kaur" userId="S::id65ns02@ubalt.edu::9f7fc1d6-ab67-473f-ba46-e98f6ce2049b" providerId="AD" clId="Web-{99AACF8C-B4E8-6E19-5ECC-222BD065AE8A}" dt="2021-06-24T00:24:08.948" v="898" actId="20577"/>
        <pc:sldMkLst>
          <pc:docMk/>
          <pc:sldMk cId="2094660718" sldId="395"/>
        </pc:sldMkLst>
        <pc:spChg chg="mod">
          <ac:chgData name="Harleen Kaur" userId="S::id65ns02@ubalt.edu::9f7fc1d6-ab67-473f-ba46-e98f6ce2049b" providerId="AD" clId="Web-{99AACF8C-B4E8-6E19-5ECC-222BD065AE8A}" dt="2021-06-24T00:22:04.273" v="851"/>
          <ac:spMkLst>
            <pc:docMk/>
            <pc:sldMk cId="2094660718" sldId="395"/>
            <ac:spMk id="2" creationId="{7E22A31E-C411-41A4-A9BB-1096E8FF1B23}"/>
          </ac:spMkLst>
        </pc:spChg>
        <pc:spChg chg="del">
          <ac:chgData name="Harleen Kaur" userId="S::id65ns02@ubalt.edu::9f7fc1d6-ab67-473f-ba46-e98f6ce2049b" providerId="AD" clId="Web-{99AACF8C-B4E8-6E19-5ECC-222BD065AE8A}" dt="2021-06-24T00:19:31.878" v="811"/>
          <ac:spMkLst>
            <pc:docMk/>
            <pc:sldMk cId="2094660718" sldId="395"/>
            <ac:spMk id="3" creationId="{9B1E219F-0A5F-4477-BCA5-1E9D69F3F5C6}"/>
          </ac:spMkLst>
        </pc:spChg>
        <pc:spChg chg="add mod ord">
          <ac:chgData name="Harleen Kaur" userId="S::id65ns02@ubalt.edu::9f7fc1d6-ab67-473f-ba46-e98f6ce2049b" providerId="AD" clId="Web-{99AACF8C-B4E8-6E19-5ECC-222BD065AE8A}" dt="2021-06-24T00:24:08.948" v="898" actId="20577"/>
          <ac:spMkLst>
            <pc:docMk/>
            <pc:sldMk cId="2094660718" sldId="395"/>
            <ac:spMk id="5" creationId="{319827E2-2329-422E-BADE-76E0010C84C9}"/>
          </ac:spMkLst>
        </pc:spChg>
        <pc:spChg chg="add del mod">
          <ac:chgData name="Harleen Kaur" userId="S::id65ns02@ubalt.edu::9f7fc1d6-ab67-473f-ba46-e98f6ce2049b" providerId="AD" clId="Web-{99AACF8C-B4E8-6E19-5ECC-222BD065AE8A}" dt="2021-06-24T00:20:34.099" v="823"/>
          <ac:spMkLst>
            <pc:docMk/>
            <pc:sldMk cId="2094660718" sldId="395"/>
            <ac:spMk id="7" creationId="{4DFB2BBB-D71A-4983-96F2-FD58C4CB3330}"/>
          </ac:spMkLst>
        </pc:spChg>
        <pc:spChg chg="add del mod">
          <ac:chgData name="Harleen Kaur" userId="S::id65ns02@ubalt.edu::9f7fc1d6-ab67-473f-ba46-e98f6ce2049b" providerId="AD" clId="Web-{99AACF8C-B4E8-6E19-5ECC-222BD065AE8A}" dt="2021-06-24T00:21:56.445" v="849"/>
          <ac:spMkLst>
            <pc:docMk/>
            <pc:sldMk cId="2094660718" sldId="395"/>
            <ac:spMk id="10" creationId="{3A07454D-644E-4949-AB2E-39548D12D949}"/>
          </ac:spMkLst>
        </pc:spChg>
        <pc:picChg chg="add del mod ord">
          <ac:chgData name="Harleen Kaur" userId="S::id65ns02@ubalt.edu::9f7fc1d6-ab67-473f-ba46-e98f6ce2049b" providerId="AD" clId="Web-{99AACF8C-B4E8-6E19-5ECC-222BD065AE8A}" dt="2021-06-24T00:20:31.349" v="822"/>
          <ac:picMkLst>
            <pc:docMk/>
            <pc:sldMk cId="2094660718" sldId="395"/>
            <ac:picMk id="4" creationId="{03E97A96-50A0-4D66-9579-6B9F0410D865}"/>
          </ac:picMkLst>
        </pc:picChg>
        <pc:picChg chg="add del mod ord">
          <ac:chgData name="Harleen Kaur" userId="S::id65ns02@ubalt.edu::9f7fc1d6-ab67-473f-ba46-e98f6ce2049b" providerId="AD" clId="Web-{99AACF8C-B4E8-6E19-5ECC-222BD065AE8A}" dt="2021-06-24T00:21:54.616" v="848"/>
          <ac:picMkLst>
            <pc:docMk/>
            <pc:sldMk cId="2094660718" sldId="395"/>
            <ac:picMk id="8" creationId="{05DA8598-1E52-49F9-90A4-038D7FA67A42}"/>
          </ac:picMkLst>
        </pc:picChg>
        <pc:picChg chg="add mod ord">
          <ac:chgData name="Harleen Kaur" userId="S::id65ns02@ubalt.edu::9f7fc1d6-ab67-473f-ba46-e98f6ce2049b" providerId="AD" clId="Web-{99AACF8C-B4E8-6E19-5ECC-222BD065AE8A}" dt="2021-06-24T00:22:04.273" v="851"/>
          <ac:picMkLst>
            <pc:docMk/>
            <pc:sldMk cId="2094660718" sldId="395"/>
            <ac:picMk id="11" creationId="{24D79D1C-4703-4E86-96AC-CB9F7B836CC7}"/>
          </ac:picMkLst>
        </pc:picChg>
      </pc:sldChg>
    </pc:docChg>
  </pc:docChgLst>
  <pc:docChgLst>
    <pc:chgData name="Harleen Kaur" userId="S::id65ns02@ubalt.edu::9f7fc1d6-ab67-473f-ba46-e98f6ce2049b" providerId="AD" clId="Web-{3ADB2C58-A844-5E58-5E5C-3CBB6E1BFD57}"/>
    <pc:docChg chg="addSld delSld modSld">
      <pc:chgData name="Harleen Kaur" userId="S::id65ns02@ubalt.edu::9f7fc1d6-ab67-473f-ba46-e98f6ce2049b" providerId="AD" clId="Web-{3ADB2C58-A844-5E58-5E5C-3CBB6E1BFD57}" dt="2021-06-30T19:04:10.642" v="867" actId="14100"/>
      <pc:docMkLst>
        <pc:docMk/>
      </pc:docMkLst>
      <pc:sldChg chg="add del">
        <pc:chgData name="Harleen Kaur" userId="S::id65ns02@ubalt.edu::9f7fc1d6-ab67-473f-ba46-e98f6ce2049b" providerId="AD" clId="Web-{3ADB2C58-A844-5E58-5E5C-3CBB6E1BFD57}" dt="2021-06-30T17:48:47.344" v="201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3ADB2C58-A844-5E58-5E5C-3CBB6E1BFD57}" dt="2021-06-30T17:48:48.751" v="202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3ADB2C58-A844-5E58-5E5C-3CBB6E1BFD57}" dt="2021-06-30T17:53:41.180" v="261"/>
        <pc:sldMkLst>
          <pc:docMk/>
          <pc:sldMk cId="3162707779" sldId="364"/>
        </pc:sldMkLst>
      </pc:sldChg>
      <pc:sldChg chg="del">
        <pc:chgData name="Harleen Kaur" userId="S::id65ns02@ubalt.edu::9f7fc1d6-ab67-473f-ba46-e98f6ce2049b" providerId="AD" clId="Web-{3ADB2C58-A844-5E58-5E5C-3CBB6E1BFD57}" dt="2021-06-30T18:50:54.446" v="618"/>
        <pc:sldMkLst>
          <pc:docMk/>
          <pc:sldMk cId="463297845" sldId="370"/>
        </pc:sldMkLst>
      </pc:sldChg>
      <pc:sldChg chg="del">
        <pc:chgData name="Harleen Kaur" userId="S::id65ns02@ubalt.edu::9f7fc1d6-ab67-473f-ba46-e98f6ce2049b" providerId="AD" clId="Web-{3ADB2C58-A844-5E58-5E5C-3CBB6E1BFD57}" dt="2021-06-30T18:54:08.922" v="676"/>
        <pc:sldMkLst>
          <pc:docMk/>
          <pc:sldMk cId="957894643" sldId="371"/>
        </pc:sldMkLst>
      </pc:sldChg>
      <pc:sldChg chg="del">
        <pc:chgData name="Harleen Kaur" userId="S::id65ns02@ubalt.edu::9f7fc1d6-ab67-473f-ba46-e98f6ce2049b" providerId="AD" clId="Web-{3ADB2C58-A844-5E58-5E5C-3CBB6E1BFD57}" dt="2021-06-30T18:22:30.899" v="406"/>
        <pc:sldMkLst>
          <pc:docMk/>
          <pc:sldMk cId="3664989842" sldId="391"/>
        </pc:sldMkLst>
      </pc:sldChg>
      <pc:sldChg chg="del">
        <pc:chgData name="Harleen Kaur" userId="S::id65ns02@ubalt.edu::9f7fc1d6-ab67-473f-ba46-e98f6ce2049b" providerId="AD" clId="Web-{3ADB2C58-A844-5E58-5E5C-3CBB6E1BFD57}" dt="2021-06-30T18:50:51.852" v="617"/>
        <pc:sldMkLst>
          <pc:docMk/>
          <pc:sldMk cId="3404756224" sldId="392"/>
        </pc:sldMkLst>
      </pc:sldChg>
      <pc:sldChg chg="del">
        <pc:chgData name="Harleen Kaur" userId="S::id65ns02@ubalt.edu::9f7fc1d6-ab67-473f-ba46-e98f6ce2049b" providerId="AD" clId="Web-{3ADB2C58-A844-5E58-5E5C-3CBB6E1BFD57}" dt="2021-06-30T18:53:44.172" v="663"/>
        <pc:sldMkLst>
          <pc:docMk/>
          <pc:sldMk cId="3289249383" sldId="393"/>
        </pc:sldMkLst>
      </pc:sldChg>
      <pc:sldChg chg="addSp modSp new">
        <pc:chgData name="Harleen Kaur" userId="S::id65ns02@ubalt.edu::9f7fc1d6-ab67-473f-ba46-e98f6ce2049b" providerId="AD" clId="Web-{3ADB2C58-A844-5E58-5E5C-3CBB6E1BFD57}" dt="2021-06-30T17:20:22.188" v="69" actId="1076"/>
        <pc:sldMkLst>
          <pc:docMk/>
          <pc:sldMk cId="2690676310" sldId="396"/>
        </pc:sldMkLst>
        <pc:spChg chg="mod">
          <ac:chgData name="Harleen Kaur" userId="S::id65ns02@ubalt.edu::9f7fc1d6-ab67-473f-ba46-e98f6ce2049b" providerId="AD" clId="Web-{3ADB2C58-A844-5E58-5E5C-3CBB6E1BFD57}" dt="2021-06-30T17:09:38.983" v="12" actId="20577"/>
          <ac:spMkLst>
            <pc:docMk/>
            <pc:sldMk cId="2690676310" sldId="396"/>
            <ac:spMk id="2" creationId="{5B88E8B1-48C2-4781-85D7-D55E297D15EF}"/>
          </ac:spMkLst>
        </pc:spChg>
        <pc:spChg chg="mod">
          <ac:chgData name="Harleen Kaur" userId="S::id65ns02@ubalt.edu::9f7fc1d6-ab67-473f-ba46-e98f6ce2049b" providerId="AD" clId="Web-{3ADB2C58-A844-5E58-5E5C-3CBB6E1BFD57}" dt="2021-06-30T17:14:18.975" v="35" actId="14100"/>
          <ac:spMkLst>
            <pc:docMk/>
            <pc:sldMk cId="2690676310" sldId="396"/>
            <ac:spMk id="3" creationId="{B7006A46-14E2-420B-B910-2D8EC3A0B1D8}"/>
          </ac:spMkLst>
        </pc:spChg>
        <pc:picChg chg="add mod">
          <ac:chgData name="Harleen Kaur" userId="S::id65ns02@ubalt.edu::9f7fc1d6-ab67-473f-ba46-e98f6ce2049b" providerId="AD" clId="Web-{3ADB2C58-A844-5E58-5E5C-3CBB6E1BFD57}" dt="2021-06-30T17:16:16.400" v="49" actId="1076"/>
          <ac:picMkLst>
            <pc:docMk/>
            <pc:sldMk cId="2690676310" sldId="396"/>
            <ac:picMk id="4" creationId="{4374BF29-82CF-435B-B9F6-1E82FA9E013B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18:01.013" v="64" actId="1076"/>
          <ac:picMkLst>
            <pc:docMk/>
            <pc:sldMk cId="2690676310" sldId="396"/>
            <ac:picMk id="5" creationId="{B1F16502-D088-4E7E-B9FF-CE3FDE8D406C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20:10.251" v="67" actId="1076"/>
          <ac:picMkLst>
            <pc:docMk/>
            <pc:sldMk cId="2690676310" sldId="396"/>
            <ac:picMk id="6" creationId="{3C6C0C08-92A5-4EE7-AAEE-1430A41BC622}"/>
          </ac:picMkLst>
        </pc:picChg>
        <pc:cxnChg chg="add mod">
          <ac:chgData name="Harleen Kaur" userId="S::id65ns02@ubalt.edu::9f7fc1d6-ab67-473f-ba46-e98f6ce2049b" providerId="AD" clId="Web-{3ADB2C58-A844-5E58-5E5C-3CBB6E1BFD57}" dt="2021-06-30T17:17:46.653" v="63" actId="14100"/>
          <ac:cxnSpMkLst>
            <pc:docMk/>
            <pc:sldMk cId="2690676310" sldId="396"/>
            <ac:cxnSpMk id="7" creationId="{7F2CD51F-B5BA-4C44-A599-093212B8237A}"/>
          </ac:cxnSpMkLst>
        </pc:cxnChg>
        <pc:cxnChg chg="add mod">
          <ac:chgData name="Harleen Kaur" userId="S::id65ns02@ubalt.edu::9f7fc1d6-ab67-473f-ba46-e98f6ce2049b" providerId="AD" clId="Web-{3ADB2C58-A844-5E58-5E5C-3CBB6E1BFD57}" dt="2021-06-30T17:19:45.406" v="65" actId="14100"/>
          <ac:cxnSpMkLst>
            <pc:docMk/>
            <pc:sldMk cId="2690676310" sldId="396"/>
            <ac:cxnSpMk id="8" creationId="{FB98E004-F066-423B-9E9B-8FC4347AA236}"/>
          </ac:cxnSpMkLst>
        </pc:cxnChg>
        <pc:cxnChg chg="add mod">
          <ac:chgData name="Harleen Kaur" userId="S::id65ns02@ubalt.edu::9f7fc1d6-ab67-473f-ba46-e98f6ce2049b" providerId="AD" clId="Web-{3ADB2C58-A844-5E58-5E5C-3CBB6E1BFD57}" dt="2021-06-30T17:20:22.188" v="69" actId="1076"/>
          <ac:cxnSpMkLst>
            <pc:docMk/>
            <pc:sldMk cId="2690676310" sldId="396"/>
            <ac:cxnSpMk id="9" creationId="{9DB70D91-1262-4128-A156-371621D58395}"/>
          </ac:cxnSpMkLst>
        </pc:cxnChg>
      </pc:sldChg>
      <pc:sldChg chg="addSp delSp modSp new">
        <pc:chgData name="Harleen Kaur" userId="S::id65ns02@ubalt.edu::9f7fc1d6-ab67-473f-ba46-e98f6ce2049b" providerId="AD" clId="Web-{3ADB2C58-A844-5E58-5E5C-3CBB6E1BFD57}" dt="2021-06-30T17:48:27.156" v="198" actId="14100"/>
        <pc:sldMkLst>
          <pc:docMk/>
          <pc:sldMk cId="3154763750" sldId="397"/>
        </pc:sldMkLst>
        <pc:spChg chg="mod">
          <ac:chgData name="Harleen Kaur" userId="S::id65ns02@ubalt.edu::9f7fc1d6-ab67-473f-ba46-e98f6ce2049b" providerId="AD" clId="Web-{3ADB2C58-A844-5E58-5E5C-3CBB6E1BFD57}" dt="2021-06-30T17:21:02.939" v="77" actId="20577"/>
          <ac:spMkLst>
            <pc:docMk/>
            <pc:sldMk cId="3154763750" sldId="397"/>
            <ac:spMk id="2" creationId="{74AEF5EF-1C36-4277-A7E8-D6B1A9850136}"/>
          </ac:spMkLst>
        </pc:spChg>
        <pc:spChg chg="mod">
          <ac:chgData name="Harleen Kaur" userId="S::id65ns02@ubalt.edu::9f7fc1d6-ab67-473f-ba46-e98f6ce2049b" providerId="AD" clId="Web-{3ADB2C58-A844-5E58-5E5C-3CBB6E1BFD57}" dt="2021-06-30T17:35:31.057" v="177" actId="20577"/>
          <ac:spMkLst>
            <pc:docMk/>
            <pc:sldMk cId="3154763750" sldId="397"/>
            <ac:spMk id="3" creationId="{51D42C03-9D67-4FA3-B3A8-5623A3A9B3BB}"/>
          </ac:spMkLst>
        </pc:spChg>
        <pc:spChg chg="add mod">
          <ac:chgData name="Harleen Kaur" userId="S::id65ns02@ubalt.edu::9f7fc1d6-ab67-473f-ba46-e98f6ce2049b" providerId="AD" clId="Web-{3ADB2C58-A844-5E58-5E5C-3CBB6E1BFD57}" dt="2021-06-30T17:47:36.889" v="184" actId="14100"/>
          <ac:spMkLst>
            <pc:docMk/>
            <pc:sldMk cId="3154763750" sldId="397"/>
            <ac:spMk id="8" creationId="{303E08AB-ABA3-437E-B072-7596B1B64112}"/>
          </ac:spMkLst>
        </pc:spChg>
        <pc:spChg chg="add mod">
          <ac:chgData name="Harleen Kaur" userId="S::id65ns02@ubalt.edu::9f7fc1d6-ab67-473f-ba46-e98f6ce2049b" providerId="AD" clId="Web-{3ADB2C58-A844-5E58-5E5C-3CBB6E1BFD57}" dt="2021-06-30T17:48:27.156" v="198" actId="14100"/>
          <ac:spMkLst>
            <pc:docMk/>
            <pc:sldMk cId="3154763750" sldId="397"/>
            <ac:spMk id="9" creationId="{710E7732-D082-420E-A0D0-E143EDCF6E2B}"/>
          </ac:spMkLst>
        </pc:spChg>
        <pc:picChg chg="add del mod">
          <ac:chgData name="Harleen Kaur" userId="S::id65ns02@ubalt.edu::9f7fc1d6-ab67-473f-ba46-e98f6ce2049b" providerId="AD" clId="Web-{3ADB2C58-A844-5E58-5E5C-3CBB6E1BFD57}" dt="2021-06-30T17:34:26.336" v="169"/>
          <ac:picMkLst>
            <pc:docMk/>
            <pc:sldMk cId="3154763750" sldId="397"/>
            <ac:picMk id="4" creationId="{0978277E-21FC-4AAF-85E5-7546CF997447}"/>
          </ac:picMkLst>
        </pc:picChg>
        <pc:picChg chg="add del mod">
          <ac:chgData name="Harleen Kaur" userId="S::id65ns02@ubalt.edu::9f7fc1d6-ab67-473f-ba46-e98f6ce2049b" providerId="AD" clId="Web-{3ADB2C58-A844-5E58-5E5C-3CBB6E1BFD57}" dt="2021-06-30T17:34:25.164" v="168"/>
          <ac:picMkLst>
            <pc:docMk/>
            <pc:sldMk cId="3154763750" sldId="397"/>
            <ac:picMk id="5" creationId="{72B0D7B7-65B0-421B-9160-58E150183947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34:51.165" v="172" actId="1076"/>
          <ac:picMkLst>
            <pc:docMk/>
            <pc:sldMk cId="3154763750" sldId="397"/>
            <ac:picMk id="6" creationId="{ABC33478-6A65-4DC2-AE30-56BC9BFF2CEF}"/>
          </ac:picMkLst>
        </pc:picChg>
        <pc:picChg chg="add mod">
          <ac:chgData name="Harleen Kaur" userId="S::id65ns02@ubalt.edu::9f7fc1d6-ab67-473f-ba46-e98f6ce2049b" providerId="AD" clId="Web-{3ADB2C58-A844-5E58-5E5C-3CBB6E1BFD57}" dt="2021-06-30T17:35:20.385" v="175" actId="14100"/>
          <ac:picMkLst>
            <pc:docMk/>
            <pc:sldMk cId="3154763750" sldId="397"/>
            <ac:picMk id="7" creationId="{44BF3C2D-5EB1-4A09-BF1B-6E3E0512F505}"/>
          </ac:picMkLst>
        </pc:picChg>
      </pc:sldChg>
      <pc:sldChg chg="modSp new">
        <pc:chgData name="Harleen Kaur" userId="S::id65ns02@ubalt.edu::9f7fc1d6-ab67-473f-ba46-e98f6ce2049b" providerId="AD" clId="Web-{3ADB2C58-A844-5E58-5E5C-3CBB6E1BFD57}" dt="2021-06-30T17:53:08.195" v="260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3ADB2C58-A844-5E58-5E5C-3CBB6E1BFD57}" dt="2021-06-30T17:51:44.318" v="228" actId="20577"/>
          <ac:spMkLst>
            <pc:docMk/>
            <pc:sldMk cId="3381154349" sldId="398"/>
            <ac:spMk id="2" creationId="{EBA96FD1-6898-4BFA-9E02-9D87B019EA52}"/>
          </ac:spMkLst>
        </pc:spChg>
        <pc:spChg chg="mod">
          <ac:chgData name="Harleen Kaur" userId="S::id65ns02@ubalt.edu::9f7fc1d6-ab67-473f-ba46-e98f6ce2049b" providerId="AD" clId="Web-{3ADB2C58-A844-5E58-5E5C-3CBB6E1BFD57}" dt="2021-06-30T17:53:08.195" v="260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new del">
        <pc:chgData name="Harleen Kaur" userId="S::id65ns02@ubalt.edu::9f7fc1d6-ab67-473f-ba46-e98f6ce2049b" providerId="AD" clId="Web-{3ADB2C58-A844-5E58-5E5C-3CBB6E1BFD57}" dt="2021-06-30T18:11:11.272" v="263"/>
        <pc:sldMkLst>
          <pc:docMk/>
          <pc:sldMk cId="2769327582" sldId="399"/>
        </pc:sldMkLst>
      </pc:sldChg>
      <pc:sldChg chg="delSp modSp new">
        <pc:chgData name="Harleen Kaur" userId="S::id65ns02@ubalt.edu::9f7fc1d6-ab67-473f-ba46-e98f6ce2049b" providerId="AD" clId="Web-{3ADB2C58-A844-5E58-5E5C-3CBB6E1BFD57}" dt="2021-06-30T18:11:24.256" v="271"/>
        <pc:sldMkLst>
          <pc:docMk/>
          <pc:sldMk cId="3472143807" sldId="399"/>
        </pc:sldMkLst>
        <pc:spChg chg="mod">
          <ac:chgData name="Harleen Kaur" userId="S::id65ns02@ubalt.edu::9f7fc1d6-ab67-473f-ba46-e98f6ce2049b" providerId="AD" clId="Web-{3ADB2C58-A844-5E58-5E5C-3CBB6E1BFD57}" dt="2021-06-30T18:11:21.616" v="270" actId="20577"/>
          <ac:spMkLst>
            <pc:docMk/>
            <pc:sldMk cId="3472143807" sldId="399"/>
            <ac:spMk id="2" creationId="{AE315495-821B-4EC1-99B2-D05C4819A1A6}"/>
          </ac:spMkLst>
        </pc:spChg>
        <pc:spChg chg="del">
          <ac:chgData name="Harleen Kaur" userId="S::id65ns02@ubalt.edu::9f7fc1d6-ab67-473f-ba46-e98f6ce2049b" providerId="AD" clId="Web-{3ADB2C58-A844-5E58-5E5C-3CBB6E1BFD57}" dt="2021-06-30T18:11:24.256" v="271"/>
          <ac:spMkLst>
            <pc:docMk/>
            <pc:sldMk cId="3472143807" sldId="399"/>
            <ac:spMk id="3" creationId="{DDA604E5-48A0-4054-AAA0-A0A8E7F067B5}"/>
          </ac:spMkLst>
        </pc:spChg>
      </pc:sldChg>
      <pc:sldChg chg="addSp modSp new modNotes">
        <pc:chgData name="Harleen Kaur" userId="S::id65ns02@ubalt.edu::9f7fc1d6-ab67-473f-ba46-e98f6ce2049b" providerId="AD" clId="Web-{3ADB2C58-A844-5E58-5E5C-3CBB6E1BFD57}" dt="2021-06-30T19:04:10.642" v="867" actId="14100"/>
        <pc:sldMkLst>
          <pc:docMk/>
          <pc:sldMk cId="144230432" sldId="400"/>
        </pc:sldMkLst>
        <pc:spChg chg="mod">
          <ac:chgData name="Harleen Kaur" userId="S::id65ns02@ubalt.edu::9f7fc1d6-ab67-473f-ba46-e98f6ce2049b" providerId="AD" clId="Web-{3ADB2C58-A844-5E58-5E5C-3CBB6E1BFD57}" dt="2021-06-30T18:11:31.397" v="273" actId="20577"/>
          <ac:spMkLst>
            <pc:docMk/>
            <pc:sldMk cId="144230432" sldId="400"/>
            <ac:spMk id="2" creationId="{5E80CF58-F693-4833-B1BB-BD546A821FD0}"/>
          </ac:spMkLst>
        </pc:spChg>
        <pc:spChg chg="mod">
          <ac:chgData name="Harleen Kaur" userId="S::id65ns02@ubalt.edu::9f7fc1d6-ab67-473f-ba46-e98f6ce2049b" providerId="AD" clId="Web-{3ADB2C58-A844-5E58-5E5C-3CBB6E1BFD57}" dt="2021-06-30T18:12:12.758" v="298" actId="14100"/>
          <ac:spMkLst>
            <pc:docMk/>
            <pc:sldMk cId="144230432" sldId="400"/>
            <ac:spMk id="3" creationId="{273DDD4F-8535-4041-96AC-4257A017405A}"/>
          </ac:spMkLst>
        </pc:spChg>
        <pc:spChg chg="add mod">
          <ac:chgData name="Harleen Kaur" userId="S::id65ns02@ubalt.edu::9f7fc1d6-ab67-473f-ba46-e98f6ce2049b" providerId="AD" clId="Web-{3ADB2C58-A844-5E58-5E5C-3CBB6E1BFD57}" dt="2021-06-30T18:18:37.924" v="351" actId="20577"/>
          <ac:spMkLst>
            <pc:docMk/>
            <pc:sldMk cId="144230432" sldId="400"/>
            <ac:spMk id="5" creationId="{65A992E6-8558-480E-8728-A179494DF8D3}"/>
          </ac:spMkLst>
        </pc:spChg>
        <pc:spChg chg="add mod">
          <ac:chgData name="Harleen Kaur" userId="S::id65ns02@ubalt.edu::9f7fc1d6-ab67-473f-ba46-e98f6ce2049b" providerId="AD" clId="Web-{3ADB2C58-A844-5E58-5E5C-3CBB6E1BFD57}" dt="2021-06-30T19:04:10.642" v="867" actId="14100"/>
          <ac:spMkLst>
            <pc:docMk/>
            <pc:sldMk cId="144230432" sldId="400"/>
            <ac:spMk id="6" creationId="{E3A7CC22-27B9-480C-844D-2D97A0018371}"/>
          </ac:spMkLst>
        </pc:spChg>
        <pc:picChg chg="add mod">
          <ac:chgData name="Harleen Kaur" userId="S::id65ns02@ubalt.edu::9f7fc1d6-ab67-473f-ba46-e98f6ce2049b" providerId="AD" clId="Web-{3ADB2C58-A844-5E58-5E5C-3CBB6E1BFD57}" dt="2021-06-30T18:12:25.414" v="302" actId="1076"/>
          <ac:picMkLst>
            <pc:docMk/>
            <pc:sldMk cId="144230432" sldId="400"/>
            <ac:picMk id="4" creationId="{127CC273-E3C2-4629-9827-ABC4985FA76C}"/>
          </ac:picMkLst>
        </pc:picChg>
      </pc:sldChg>
      <pc:sldChg chg="addSp delSp modSp new">
        <pc:chgData name="Harleen Kaur" userId="S::id65ns02@ubalt.edu::9f7fc1d6-ab67-473f-ba46-e98f6ce2049b" providerId="AD" clId="Web-{3ADB2C58-A844-5E58-5E5C-3CBB6E1BFD57}" dt="2021-06-30T18:22:15.446" v="405" actId="14100"/>
        <pc:sldMkLst>
          <pc:docMk/>
          <pc:sldMk cId="3086783645" sldId="401"/>
        </pc:sldMkLst>
        <pc:spChg chg="mod">
          <ac:chgData name="Harleen Kaur" userId="S::id65ns02@ubalt.edu::9f7fc1d6-ab67-473f-ba46-e98f6ce2049b" providerId="AD" clId="Web-{3ADB2C58-A844-5E58-5E5C-3CBB6E1BFD57}" dt="2021-06-30T18:19:00.003" v="354" actId="20577"/>
          <ac:spMkLst>
            <pc:docMk/>
            <pc:sldMk cId="3086783645" sldId="401"/>
            <ac:spMk id="2" creationId="{D45496F9-C689-4B61-8E55-1E7BFEEF840B}"/>
          </ac:spMkLst>
        </pc:spChg>
        <pc:spChg chg="mod">
          <ac:chgData name="Harleen Kaur" userId="S::id65ns02@ubalt.edu::9f7fc1d6-ab67-473f-ba46-e98f6ce2049b" providerId="AD" clId="Web-{3ADB2C58-A844-5E58-5E5C-3CBB6E1BFD57}" dt="2021-06-30T18:19:38.098" v="379" actId="14100"/>
          <ac:spMkLst>
            <pc:docMk/>
            <pc:sldMk cId="3086783645" sldId="401"/>
            <ac:spMk id="3" creationId="{32A7CA34-3018-42B4-84C1-1273FF7254CF}"/>
          </ac:spMkLst>
        </pc:spChg>
        <pc:spChg chg="add mod">
          <ac:chgData name="Harleen Kaur" userId="S::id65ns02@ubalt.edu::9f7fc1d6-ab67-473f-ba46-e98f6ce2049b" providerId="AD" clId="Web-{3ADB2C58-A844-5E58-5E5C-3CBB6E1BFD57}" dt="2021-06-30T18:21:38.664" v="399" actId="14100"/>
          <ac:spMkLst>
            <pc:docMk/>
            <pc:sldMk cId="3086783645" sldId="401"/>
            <ac:spMk id="8" creationId="{5064E351-3B55-41F7-8D06-D42E05FC5F06}"/>
          </ac:spMkLst>
        </pc:spChg>
        <pc:graphicFrameChg chg="add mod modGraphic">
          <ac:chgData name="Harleen Kaur" userId="S::id65ns02@ubalt.edu::9f7fc1d6-ab67-473f-ba46-e98f6ce2049b" providerId="AD" clId="Web-{3ADB2C58-A844-5E58-5E5C-3CBB6E1BFD57}" dt="2021-06-30T18:20:58.788" v="391"/>
          <ac:graphicFrameMkLst>
            <pc:docMk/>
            <pc:sldMk cId="3086783645" sldId="401"/>
            <ac:graphicFrameMk id="7" creationId="{2CC5C8F6-B106-4B87-ABFF-8456527F0B0F}"/>
          </ac:graphicFrameMkLst>
        </pc:graphicFrameChg>
        <pc:picChg chg="add mod">
          <ac:chgData name="Harleen Kaur" userId="S::id65ns02@ubalt.edu::9f7fc1d6-ab67-473f-ba46-e98f6ce2049b" providerId="AD" clId="Web-{3ADB2C58-A844-5E58-5E5C-3CBB6E1BFD57}" dt="2021-06-30T18:20:09.614" v="382" actId="14100"/>
          <ac:picMkLst>
            <pc:docMk/>
            <pc:sldMk cId="3086783645" sldId="401"/>
            <ac:picMk id="4" creationId="{B139F286-2F1B-431B-8096-12D93936E777}"/>
          </ac:picMkLst>
        </pc:picChg>
        <pc:picChg chg="add del mod">
          <ac:chgData name="Harleen Kaur" userId="S::id65ns02@ubalt.edu::9f7fc1d6-ab67-473f-ba46-e98f6ce2049b" providerId="AD" clId="Web-{3ADB2C58-A844-5E58-5E5C-3CBB6E1BFD57}" dt="2021-06-30T18:20:22.333" v="384"/>
          <ac:picMkLst>
            <pc:docMk/>
            <pc:sldMk cId="3086783645" sldId="401"/>
            <ac:picMk id="5" creationId="{5B94F70C-288D-41AD-8793-EE6D3C978249}"/>
          </ac:picMkLst>
        </pc:picChg>
        <pc:cxnChg chg="add mod">
          <ac:chgData name="Harleen Kaur" userId="S::id65ns02@ubalt.edu::9f7fc1d6-ab67-473f-ba46-e98f6ce2049b" providerId="AD" clId="Web-{3ADB2C58-A844-5E58-5E5C-3CBB6E1BFD57}" dt="2021-06-30T18:22:15.446" v="405" actId="14100"/>
          <ac:cxnSpMkLst>
            <pc:docMk/>
            <pc:sldMk cId="3086783645" sldId="401"/>
            <ac:cxnSpMk id="9" creationId="{4E139269-FFDD-499C-A92C-41CA95D0833F}"/>
          </ac:cxnSpMkLst>
        </pc:cxnChg>
      </pc:sldChg>
      <pc:sldChg chg="new del">
        <pc:chgData name="Harleen Kaur" userId="S::id65ns02@ubalt.edu::9f7fc1d6-ab67-473f-ba46-e98f6ce2049b" providerId="AD" clId="Web-{3ADB2C58-A844-5E58-5E5C-3CBB6E1BFD57}" dt="2021-06-30T18:23:19.182" v="408"/>
        <pc:sldMkLst>
          <pc:docMk/>
          <pc:sldMk cId="827838909" sldId="402"/>
        </pc:sldMkLst>
      </pc:sldChg>
      <pc:sldChg chg="delSp modSp new">
        <pc:chgData name="Harleen Kaur" userId="S::id65ns02@ubalt.edu::9f7fc1d6-ab67-473f-ba46-e98f6ce2049b" providerId="AD" clId="Web-{3ADB2C58-A844-5E58-5E5C-3CBB6E1BFD57}" dt="2021-06-30T18:23:34.761" v="418"/>
        <pc:sldMkLst>
          <pc:docMk/>
          <pc:sldMk cId="4271356633" sldId="402"/>
        </pc:sldMkLst>
        <pc:spChg chg="mod">
          <ac:chgData name="Harleen Kaur" userId="S::id65ns02@ubalt.edu::9f7fc1d6-ab67-473f-ba46-e98f6ce2049b" providerId="AD" clId="Web-{3ADB2C58-A844-5E58-5E5C-3CBB6E1BFD57}" dt="2021-06-30T18:23:32.448" v="417" actId="20577"/>
          <ac:spMkLst>
            <pc:docMk/>
            <pc:sldMk cId="4271356633" sldId="402"/>
            <ac:spMk id="2" creationId="{20E1ECE2-2ADA-4A75-9EAD-D50D97C4CF74}"/>
          </ac:spMkLst>
        </pc:spChg>
        <pc:spChg chg="del">
          <ac:chgData name="Harleen Kaur" userId="S::id65ns02@ubalt.edu::9f7fc1d6-ab67-473f-ba46-e98f6ce2049b" providerId="AD" clId="Web-{3ADB2C58-A844-5E58-5E5C-3CBB6E1BFD57}" dt="2021-06-30T18:23:34.761" v="418"/>
          <ac:spMkLst>
            <pc:docMk/>
            <pc:sldMk cId="4271356633" sldId="402"/>
            <ac:spMk id="3" creationId="{49F9E07E-CA8C-4BDE-86E0-1DEC0B982EC9}"/>
          </ac:spMkLst>
        </pc:spChg>
      </pc:sldChg>
      <pc:sldChg chg="addSp modSp new modNotes">
        <pc:chgData name="Harleen Kaur" userId="S::id65ns02@ubalt.edu::9f7fc1d6-ab67-473f-ba46-e98f6ce2049b" providerId="AD" clId="Web-{3ADB2C58-A844-5E58-5E5C-3CBB6E1BFD57}" dt="2021-06-30T19:02:29.702" v="823" actId="1076"/>
        <pc:sldMkLst>
          <pc:docMk/>
          <pc:sldMk cId="1091736900" sldId="403"/>
        </pc:sldMkLst>
        <pc:spChg chg="mod">
          <ac:chgData name="Harleen Kaur" userId="S::id65ns02@ubalt.edu::9f7fc1d6-ab67-473f-ba46-e98f6ce2049b" providerId="AD" clId="Web-{3ADB2C58-A844-5E58-5E5C-3CBB6E1BFD57}" dt="2021-06-30T18:23:41.370" v="420" actId="20577"/>
          <ac:spMkLst>
            <pc:docMk/>
            <pc:sldMk cId="1091736900" sldId="403"/>
            <ac:spMk id="2" creationId="{38EA9859-C557-4E70-9BB3-33411F31B70D}"/>
          </ac:spMkLst>
        </pc:spChg>
        <pc:spChg chg="mod">
          <ac:chgData name="Harleen Kaur" userId="S::id65ns02@ubalt.edu::9f7fc1d6-ab67-473f-ba46-e98f6ce2049b" providerId="AD" clId="Web-{3ADB2C58-A844-5E58-5E5C-3CBB6E1BFD57}" dt="2021-06-30T18:25:33.201" v="442" actId="14100"/>
          <ac:spMkLst>
            <pc:docMk/>
            <pc:sldMk cId="1091736900" sldId="403"/>
            <ac:spMk id="3" creationId="{11BDC1B0-F487-4A6B-8FC6-5C12B44D5A66}"/>
          </ac:spMkLst>
        </pc:spChg>
        <pc:spChg chg="add mod">
          <ac:chgData name="Harleen Kaur" userId="S::id65ns02@ubalt.edu::9f7fc1d6-ab67-473f-ba46-e98f6ce2049b" providerId="AD" clId="Web-{3ADB2C58-A844-5E58-5E5C-3CBB6E1BFD57}" dt="2021-06-30T19:01:58.779" v="821" actId="14100"/>
          <ac:spMkLst>
            <pc:docMk/>
            <pc:sldMk cId="1091736900" sldId="403"/>
            <ac:spMk id="6" creationId="{80E4C85C-66BB-494C-BBE9-8D4863380919}"/>
          </ac:spMkLst>
        </pc:spChg>
        <pc:spChg chg="add mod">
          <ac:chgData name="Harleen Kaur" userId="S::id65ns02@ubalt.edu::9f7fc1d6-ab67-473f-ba46-e98f6ce2049b" providerId="AD" clId="Web-{3ADB2C58-A844-5E58-5E5C-3CBB6E1BFD57}" dt="2021-06-30T19:02:29.702" v="823" actId="1076"/>
          <ac:spMkLst>
            <pc:docMk/>
            <pc:sldMk cId="1091736900" sldId="403"/>
            <ac:spMk id="7" creationId="{08F9109D-7414-49D5-A1D2-03B4A49EDABA}"/>
          </ac:spMkLst>
        </pc:spChg>
        <pc:picChg chg="add mod">
          <ac:chgData name="Harleen Kaur" userId="S::id65ns02@ubalt.edu::9f7fc1d6-ab67-473f-ba46-e98f6ce2049b" providerId="AD" clId="Web-{3ADB2C58-A844-5E58-5E5C-3CBB6E1BFD57}" dt="2021-06-30T18:25:48.483" v="445" actId="14100"/>
          <ac:picMkLst>
            <pc:docMk/>
            <pc:sldMk cId="1091736900" sldId="403"/>
            <ac:picMk id="5" creationId="{5E26761E-DCB1-4209-8B9B-7451C5DA9CF1}"/>
          </ac:picMkLst>
        </pc:picChg>
      </pc:sldChg>
      <pc:sldChg chg="addSp modSp new modNotes">
        <pc:chgData name="Harleen Kaur" userId="S::id65ns02@ubalt.edu::9f7fc1d6-ab67-473f-ba46-e98f6ce2049b" providerId="AD" clId="Web-{3ADB2C58-A844-5E58-5E5C-3CBB6E1BFD57}" dt="2021-06-30T19:00:59.824" v="796" actId="14100"/>
        <pc:sldMkLst>
          <pc:docMk/>
          <pc:sldMk cId="319479736" sldId="404"/>
        </pc:sldMkLst>
        <pc:spChg chg="mod">
          <ac:chgData name="Harleen Kaur" userId="S::id65ns02@ubalt.edu::9f7fc1d6-ab67-473f-ba46-e98f6ce2049b" providerId="AD" clId="Web-{3ADB2C58-A844-5E58-5E5C-3CBB6E1BFD57}" dt="2021-06-30T18:26:03.186" v="449" actId="20577"/>
          <ac:spMkLst>
            <pc:docMk/>
            <pc:sldMk cId="319479736" sldId="404"/>
            <ac:spMk id="2" creationId="{F1ADB8AB-E23E-4E82-89BD-F243BE4A6FE4}"/>
          </ac:spMkLst>
        </pc:spChg>
        <pc:spChg chg="mod">
          <ac:chgData name="Harleen Kaur" userId="S::id65ns02@ubalt.edu::9f7fc1d6-ab67-473f-ba46-e98f6ce2049b" providerId="AD" clId="Web-{3ADB2C58-A844-5E58-5E5C-3CBB6E1BFD57}" dt="2021-06-30T18:26:22.968" v="460" actId="14100"/>
          <ac:spMkLst>
            <pc:docMk/>
            <pc:sldMk cId="319479736" sldId="404"/>
            <ac:spMk id="3" creationId="{F455D38D-51D9-4557-A85E-F46965AD9961}"/>
          </ac:spMkLst>
        </pc:spChg>
        <pc:spChg chg="add mod">
          <ac:chgData name="Harleen Kaur" userId="S::id65ns02@ubalt.edu::9f7fc1d6-ab67-473f-ba46-e98f6ce2049b" providerId="AD" clId="Web-{3ADB2C58-A844-5E58-5E5C-3CBB6E1BFD57}" dt="2021-06-30T19:00:20.995" v="786" actId="14100"/>
          <ac:spMkLst>
            <pc:docMk/>
            <pc:sldMk cId="319479736" sldId="404"/>
            <ac:spMk id="6" creationId="{15E9260D-ABD0-44FF-984F-9DE07BB61D64}"/>
          </ac:spMkLst>
        </pc:spChg>
        <pc:spChg chg="add mod">
          <ac:chgData name="Harleen Kaur" userId="S::id65ns02@ubalt.edu::9f7fc1d6-ab67-473f-ba46-e98f6ce2049b" providerId="AD" clId="Web-{3ADB2C58-A844-5E58-5E5C-3CBB6E1BFD57}" dt="2021-06-30T19:00:59.824" v="796" actId="14100"/>
          <ac:spMkLst>
            <pc:docMk/>
            <pc:sldMk cId="319479736" sldId="404"/>
            <ac:spMk id="7" creationId="{0334AB0D-7084-455B-934B-562182051960}"/>
          </ac:spMkLst>
        </pc:spChg>
        <pc:picChg chg="add mod">
          <ac:chgData name="Harleen Kaur" userId="S::id65ns02@ubalt.edu::9f7fc1d6-ab67-473f-ba46-e98f6ce2049b" providerId="AD" clId="Web-{3ADB2C58-A844-5E58-5E5C-3CBB6E1BFD57}" dt="2021-06-30T19:00:42.683" v="793" actId="1076"/>
          <ac:picMkLst>
            <pc:docMk/>
            <pc:sldMk cId="319479736" sldId="404"/>
            <ac:picMk id="5" creationId="{AA3694F0-AEA2-41AD-AA40-7E421D3795A0}"/>
          </ac:picMkLst>
        </pc:picChg>
      </pc:sldChg>
      <pc:sldChg chg="addSp delSp modSp new modNotes">
        <pc:chgData name="Harleen Kaur" userId="S::id65ns02@ubalt.edu::9f7fc1d6-ab67-473f-ba46-e98f6ce2049b" providerId="AD" clId="Web-{3ADB2C58-A844-5E58-5E5C-3CBB6E1BFD57}" dt="2021-06-30T18:58:58.211" v="758" actId="14100"/>
        <pc:sldMkLst>
          <pc:docMk/>
          <pc:sldMk cId="3986757257" sldId="405"/>
        </pc:sldMkLst>
        <pc:spChg chg="mod">
          <ac:chgData name="Harleen Kaur" userId="S::id65ns02@ubalt.edu::9f7fc1d6-ab67-473f-ba46-e98f6ce2049b" providerId="AD" clId="Web-{3ADB2C58-A844-5E58-5E5C-3CBB6E1BFD57}" dt="2021-06-30T18:26:58.204" v="469" actId="20577"/>
          <ac:spMkLst>
            <pc:docMk/>
            <pc:sldMk cId="3986757257" sldId="405"/>
            <ac:spMk id="2" creationId="{ED8DEED7-D2F2-4B9F-B732-3088041235E8}"/>
          </ac:spMkLst>
        </pc:spChg>
        <pc:spChg chg="mod">
          <ac:chgData name="Harleen Kaur" userId="S::id65ns02@ubalt.edu::9f7fc1d6-ab67-473f-ba46-e98f6ce2049b" providerId="AD" clId="Web-{3ADB2C58-A844-5E58-5E5C-3CBB6E1BFD57}" dt="2021-06-30T18:31:55.962" v="487" actId="1076"/>
          <ac:spMkLst>
            <pc:docMk/>
            <pc:sldMk cId="3986757257" sldId="405"/>
            <ac:spMk id="3" creationId="{A34F86E4-B5BC-44DB-AB9B-BE7D3E9D3B35}"/>
          </ac:spMkLst>
        </pc:spChg>
        <pc:spChg chg="add mod">
          <ac:chgData name="Harleen Kaur" userId="S::id65ns02@ubalt.edu::9f7fc1d6-ab67-473f-ba46-e98f6ce2049b" providerId="AD" clId="Web-{3ADB2C58-A844-5E58-5E5C-3CBB6E1BFD57}" dt="2021-06-30T18:41:20.024" v="532" actId="20577"/>
          <ac:spMkLst>
            <pc:docMk/>
            <pc:sldMk cId="3986757257" sldId="405"/>
            <ac:spMk id="8" creationId="{CB1A59F2-C100-4C00-9C3D-867B00766494}"/>
          </ac:spMkLst>
        </pc:spChg>
        <pc:spChg chg="add mod">
          <ac:chgData name="Harleen Kaur" userId="S::id65ns02@ubalt.edu::9f7fc1d6-ab67-473f-ba46-e98f6ce2049b" providerId="AD" clId="Web-{3ADB2C58-A844-5E58-5E5C-3CBB6E1BFD57}" dt="2021-06-30T18:57:46.835" v="742" actId="14100"/>
          <ac:spMkLst>
            <pc:docMk/>
            <pc:sldMk cId="3986757257" sldId="405"/>
            <ac:spMk id="9" creationId="{0ABB418A-D788-4AF2-83A8-8EF87E3885D2}"/>
          </ac:spMkLst>
        </pc:spChg>
        <pc:spChg chg="add mod">
          <ac:chgData name="Harleen Kaur" userId="S::id65ns02@ubalt.edu::9f7fc1d6-ab67-473f-ba46-e98f6ce2049b" providerId="AD" clId="Web-{3ADB2C58-A844-5E58-5E5C-3CBB6E1BFD57}" dt="2021-06-30T18:58:25.070" v="752" actId="14100"/>
          <ac:spMkLst>
            <pc:docMk/>
            <pc:sldMk cId="3986757257" sldId="405"/>
            <ac:spMk id="10" creationId="{8F7045F9-4A52-4517-93E5-4E91DC3165DA}"/>
          </ac:spMkLst>
        </pc:spChg>
        <pc:spChg chg="add mod">
          <ac:chgData name="Harleen Kaur" userId="S::id65ns02@ubalt.edu::9f7fc1d6-ab67-473f-ba46-e98f6ce2049b" providerId="AD" clId="Web-{3ADB2C58-A844-5E58-5E5C-3CBB6E1BFD57}" dt="2021-06-30T18:58:44.086" v="755" actId="14100"/>
          <ac:spMkLst>
            <pc:docMk/>
            <pc:sldMk cId="3986757257" sldId="405"/>
            <ac:spMk id="12" creationId="{43FAEDAA-5498-4C2B-8632-0C655FDB5233}"/>
          </ac:spMkLst>
        </pc:spChg>
        <pc:spChg chg="add mod">
          <ac:chgData name="Harleen Kaur" userId="S::id65ns02@ubalt.edu::9f7fc1d6-ab67-473f-ba46-e98f6ce2049b" providerId="AD" clId="Web-{3ADB2C58-A844-5E58-5E5C-3CBB6E1BFD57}" dt="2021-06-30T18:58:58.211" v="758" actId="14100"/>
          <ac:spMkLst>
            <pc:docMk/>
            <pc:sldMk cId="3986757257" sldId="405"/>
            <ac:spMk id="14" creationId="{E83FA180-4FEF-4081-AA1E-72A89125FCA8}"/>
          </ac:spMkLst>
        </pc:spChg>
        <pc:picChg chg="add mod">
          <ac:chgData name="Harleen Kaur" userId="S::id65ns02@ubalt.edu::9f7fc1d6-ab67-473f-ba46-e98f6ce2049b" providerId="AD" clId="Web-{3ADB2C58-A844-5E58-5E5C-3CBB6E1BFD57}" dt="2021-06-30T18:31:59.337" v="488" actId="1076"/>
          <ac:picMkLst>
            <pc:docMk/>
            <pc:sldMk cId="3986757257" sldId="405"/>
            <ac:picMk id="5" creationId="{7172F5DF-E6FC-47E2-9AE9-E525F6D31219}"/>
          </ac:picMkLst>
        </pc:picChg>
        <pc:picChg chg="add del mod">
          <ac:chgData name="Harleen Kaur" userId="S::id65ns02@ubalt.edu::9f7fc1d6-ab67-473f-ba46-e98f6ce2049b" providerId="AD" clId="Web-{3ADB2C58-A844-5E58-5E5C-3CBB6E1BFD57}" dt="2021-06-30T18:32:39.369" v="491"/>
          <ac:picMkLst>
            <pc:docMk/>
            <pc:sldMk cId="3986757257" sldId="405"/>
            <ac:picMk id="6" creationId="{33319AE9-21AA-4954-ADE4-BA8AB3E86946}"/>
          </ac:picMkLst>
        </pc:picChg>
        <pc:picChg chg="add mod">
          <ac:chgData name="Harleen Kaur" userId="S::id65ns02@ubalt.edu::9f7fc1d6-ab67-473f-ba46-e98f6ce2049b" providerId="AD" clId="Web-{3ADB2C58-A844-5E58-5E5C-3CBB6E1BFD57}" dt="2021-06-30T18:32:47.432" v="495" actId="1076"/>
          <ac:picMkLst>
            <pc:docMk/>
            <pc:sldMk cId="3986757257" sldId="405"/>
            <ac:picMk id="7" creationId="{F71DF641-C37F-443A-BACA-93CF11169126}"/>
          </ac:picMkLst>
        </pc:picChg>
      </pc:sldChg>
      <pc:sldChg chg="addSp modSp new">
        <pc:chgData name="Harleen Kaur" userId="S::id65ns02@ubalt.edu::9f7fc1d6-ab67-473f-ba46-e98f6ce2049b" providerId="AD" clId="Web-{3ADB2C58-A844-5E58-5E5C-3CBB6E1BFD57}" dt="2021-06-30T18:48:33.583" v="580" actId="14100"/>
        <pc:sldMkLst>
          <pc:docMk/>
          <pc:sldMk cId="2886785931" sldId="406"/>
        </pc:sldMkLst>
        <pc:spChg chg="mod">
          <ac:chgData name="Harleen Kaur" userId="S::id65ns02@ubalt.edu::9f7fc1d6-ab67-473f-ba46-e98f6ce2049b" providerId="AD" clId="Web-{3ADB2C58-A844-5E58-5E5C-3CBB6E1BFD57}" dt="2021-06-30T18:47:03.221" v="534" actId="20577"/>
          <ac:spMkLst>
            <pc:docMk/>
            <pc:sldMk cId="2886785931" sldId="406"/>
            <ac:spMk id="2" creationId="{E40288F0-CE73-4308-9909-410DE929AB3F}"/>
          </ac:spMkLst>
        </pc:spChg>
        <pc:spChg chg="mod">
          <ac:chgData name="Harleen Kaur" userId="S::id65ns02@ubalt.edu::9f7fc1d6-ab67-473f-ba46-e98f6ce2049b" providerId="AD" clId="Web-{3ADB2C58-A844-5E58-5E5C-3CBB6E1BFD57}" dt="2021-06-30T18:47:34.722" v="577" actId="14100"/>
          <ac:spMkLst>
            <pc:docMk/>
            <pc:sldMk cId="2886785931" sldId="406"/>
            <ac:spMk id="3" creationId="{DB0868AD-1A5B-46DC-80DC-DD11D4DA3CFC}"/>
          </ac:spMkLst>
        </pc:spChg>
        <pc:picChg chg="add mod">
          <ac:chgData name="Harleen Kaur" userId="S::id65ns02@ubalt.edu::9f7fc1d6-ab67-473f-ba46-e98f6ce2049b" providerId="AD" clId="Web-{3ADB2C58-A844-5E58-5E5C-3CBB6E1BFD57}" dt="2021-06-30T18:48:33.583" v="580" actId="14100"/>
          <ac:picMkLst>
            <pc:docMk/>
            <pc:sldMk cId="2886785931" sldId="406"/>
            <ac:picMk id="4" creationId="{5522492E-0C7D-49ED-BBCA-19B1FA62CEB4}"/>
          </ac:picMkLst>
        </pc:picChg>
      </pc:sldChg>
      <pc:sldChg chg="addSp modSp new">
        <pc:chgData name="Harleen Kaur" userId="S::id65ns02@ubalt.edu::9f7fc1d6-ab67-473f-ba46-e98f6ce2049b" providerId="AD" clId="Web-{3ADB2C58-A844-5E58-5E5C-3CBB6E1BFD57}" dt="2021-06-30T18:56:35.614" v="706" actId="14100"/>
        <pc:sldMkLst>
          <pc:docMk/>
          <pc:sldMk cId="3546637009" sldId="407"/>
        </pc:sldMkLst>
        <pc:spChg chg="mod">
          <ac:chgData name="Harleen Kaur" userId="S::id65ns02@ubalt.edu::9f7fc1d6-ab67-473f-ba46-e98f6ce2049b" providerId="AD" clId="Web-{3ADB2C58-A844-5E58-5E5C-3CBB6E1BFD57}" dt="2021-06-30T18:49:02.865" v="584" actId="20577"/>
          <ac:spMkLst>
            <pc:docMk/>
            <pc:sldMk cId="3546637009" sldId="407"/>
            <ac:spMk id="2" creationId="{2934CCAB-C4DE-41D6-A646-A228909448B6}"/>
          </ac:spMkLst>
        </pc:spChg>
        <pc:spChg chg="mod">
          <ac:chgData name="Harleen Kaur" userId="S::id65ns02@ubalt.edu::9f7fc1d6-ab67-473f-ba46-e98f6ce2049b" providerId="AD" clId="Web-{3ADB2C58-A844-5E58-5E5C-3CBB6E1BFD57}" dt="2021-06-30T18:49:22.818" v="593" actId="14100"/>
          <ac:spMkLst>
            <pc:docMk/>
            <pc:sldMk cId="3546637009" sldId="407"/>
            <ac:spMk id="3" creationId="{DE4D3546-FBD7-49D2-8F61-375DF01F8E5C}"/>
          </ac:spMkLst>
        </pc:spChg>
        <pc:spChg chg="add">
          <ac:chgData name="Harleen Kaur" userId="S::id65ns02@ubalt.edu::9f7fc1d6-ab67-473f-ba46-e98f6ce2049b" providerId="AD" clId="Web-{3ADB2C58-A844-5E58-5E5C-3CBB6E1BFD57}" dt="2021-06-30T18:49:34.256" v="597"/>
          <ac:spMkLst>
            <pc:docMk/>
            <pc:sldMk cId="3546637009" sldId="407"/>
            <ac:spMk id="5" creationId="{4F0DB4CB-8CBE-4BD4-AEEA-226AD8F66DC0}"/>
          </ac:spMkLst>
        </pc:spChg>
        <pc:spChg chg="add mod">
          <ac:chgData name="Harleen Kaur" userId="S::id65ns02@ubalt.edu::9f7fc1d6-ab67-473f-ba46-e98f6ce2049b" providerId="AD" clId="Web-{3ADB2C58-A844-5E58-5E5C-3CBB6E1BFD57}" dt="2021-06-30T18:56:06.847" v="700" actId="1076"/>
          <ac:spMkLst>
            <pc:docMk/>
            <pc:sldMk cId="3546637009" sldId="407"/>
            <ac:spMk id="6" creationId="{062416F5-04B8-4D27-9EA7-6476D9FB9A6E}"/>
          </ac:spMkLst>
        </pc:spChg>
        <pc:spChg chg="add mod">
          <ac:chgData name="Harleen Kaur" userId="S::id65ns02@ubalt.edu::9f7fc1d6-ab67-473f-ba46-e98f6ce2049b" providerId="AD" clId="Web-{3ADB2C58-A844-5E58-5E5C-3CBB6E1BFD57}" dt="2021-06-30T18:56:22.801" v="703" actId="14100"/>
          <ac:spMkLst>
            <pc:docMk/>
            <pc:sldMk cId="3546637009" sldId="407"/>
            <ac:spMk id="8" creationId="{585AA83D-50EC-4761-805E-43D3FEC0DCD1}"/>
          </ac:spMkLst>
        </pc:spChg>
        <pc:spChg chg="add mod">
          <ac:chgData name="Harleen Kaur" userId="S::id65ns02@ubalt.edu::9f7fc1d6-ab67-473f-ba46-e98f6ce2049b" providerId="AD" clId="Web-{3ADB2C58-A844-5E58-5E5C-3CBB6E1BFD57}" dt="2021-06-30T18:56:35.614" v="706" actId="14100"/>
          <ac:spMkLst>
            <pc:docMk/>
            <pc:sldMk cId="3546637009" sldId="407"/>
            <ac:spMk id="10" creationId="{BA688F66-13E3-46CF-A396-870CBE35F8FF}"/>
          </ac:spMkLst>
        </pc:spChg>
        <pc:picChg chg="add mod">
          <ac:chgData name="Harleen Kaur" userId="S::id65ns02@ubalt.edu::9f7fc1d6-ab67-473f-ba46-e98f6ce2049b" providerId="AD" clId="Web-{3ADB2C58-A844-5E58-5E5C-3CBB6E1BFD57}" dt="2021-06-30T18:49:33.678" v="596" actId="14100"/>
          <ac:picMkLst>
            <pc:docMk/>
            <pc:sldMk cId="3546637009" sldId="407"/>
            <ac:picMk id="4" creationId="{3020532A-01F2-4919-9C0A-D8D08FF22780}"/>
          </ac:picMkLst>
        </pc:picChg>
      </pc:sldChg>
      <pc:sldChg chg="modSp new">
        <pc:chgData name="Harleen Kaur" userId="S::id65ns02@ubalt.edu::9f7fc1d6-ab67-473f-ba46-e98f6ce2049b" providerId="AD" clId="Web-{3ADB2C58-A844-5E58-5E5C-3CBB6E1BFD57}" dt="2021-06-30T18:50:47.664" v="616" actId="20577"/>
        <pc:sldMkLst>
          <pc:docMk/>
          <pc:sldMk cId="3271869013" sldId="408"/>
        </pc:sldMkLst>
        <pc:spChg chg="mod">
          <ac:chgData name="Harleen Kaur" userId="S::id65ns02@ubalt.edu::9f7fc1d6-ab67-473f-ba46-e98f6ce2049b" providerId="AD" clId="Web-{3ADB2C58-A844-5E58-5E5C-3CBB6E1BFD57}" dt="2021-06-30T18:49:57.101" v="602" actId="20577"/>
          <ac:spMkLst>
            <pc:docMk/>
            <pc:sldMk cId="3271869013" sldId="408"/>
            <ac:spMk id="2" creationId="{285B344C-2F7F-4DC3-B974-CE4B21300689}"/>
          </ac:spMkLst>
        </pc:spChg>
        <pc:spChg chg="mod">
          <ac:chgData name="Harleen Kaur" userId="S::id65ns02@ubalt.edu::9f7fc1d6-ab67-473f-ba46-e98f6ce2049b" providerId="AD" clId="Web-{3ADB2C58-A844-5E58-5E5C-3CBB6E1BFD57}" dt="2021-06-30T18:50:47.664" v="616" actId="20577"/>
          <ac:spMkLst>
            <pc:docMk/>
            <pc:sldMk cId="3271869013" sldId="408"/>
            <ac:spMk id="3" creationId="{1DA62F8E-8122-4E95-B76E-97E0E033E60A}"/>
          </ac:spMkLst>
        </pc:spChg>
      </pc:sldChg>
      <pc:sldChg chg="addSp delSp modSp new">
        <pc:chgData name="Harleen Kaur" userId="S::id65ns02@ubalt.edu::9f7fc1d6-ab67-473f-ba46-e98f6ce2049b" providerId="AD" clId="Web-{3ADB2C58-A844-5E58-5E5C-3CBB6E1BFD57}" dt="2021-06-30T18:55:27.096" v="694" actId="14100"/>
        <pc:sldMkLst>
          <pc:docMk/>
          <pc:sldMk cId="3654864925" sldId="409"/>
        </pc:sldMkLst>
        <pc:spChg chg="mod">
          <ac:chgData name="Harleen Kaur" userId="S::id65ns02@ubalt.edu::9f7fc1d6-ab67-473f-ba46-e98f6ce2049b" providerId="AD" clId="Web-{3ADB2C58-A844-5E58-5E5C-3CBB6E1BFD57}" dt="2021-06-30T18:51:57.166" v="628" actId="20577"/>
          <ac:spMkLst>
            <pc:docMk/>
            <pc:sldMk cId="3654864925" sldId="409"/>
            <ac:spMk id="2" creationId="{148E69F9-FBAF-40F8-B51F-CFD83BECB550}"/>
          </ac:spMkLst>
        </pc:spChg>
        <pc:spChg chg="mod">
          <ac:chgData name="Harleen Kaur" userId="S::id65ns02@ubalt.edu::9f7fc1d6-ab67-473f-ba46-e98f6ce2049b" providerId="AD" clId="Web-{3ADB2C58-A844-5E58-5E5C-3CBB6E1BFD57}" dt="2021-06-30T18:52:12.276" v="645" actId="14100"/>
          <ac:spMkLst>
            <pc:docMk/>
            <pc:sldMk cId="3654864925" sldId="409"/>
            <ac:spMk id="3" creationId="{E322A8D6-07D5-4830-AE38-5AD7AE490658}"/>
          </ac:spMkLst>
        </pc:spChg>
        <pc:spChg chg="add mod">
          <ac:chgData name="Harleen Kaur" userId="S::id65ns02@ubalt.edu::9f7fc1d6-ab67-473f-ba46-e98f6ce2049b" providerId="AD" clId="Web-{3ADB2C58-A844-5E58-5E5C-3CBB6E1BFD57}" dt="2021-06-30T18:54:39.829" v="683" actId="14100"/>
          <ac:spMkLst>
            <pc:docMk/>
            <pc:sldMk cId="3654864925" sldId="409"/>
            <ac:spMk id="5" creationId="{3A4FAD1D-F2D0-4359-8560-642CFB9DEF92}"/>
          </ac:spMkLst>
        </pc:spChg>
        <pc:spChg chg="add mod">
          <ac:chgData name="Harleen Kaur" userId="S::id65ns02@ubalt.edu::9f7fc1d6-ab67-473f-ba46-e98f6ce2049b" providerId="AD" clId="Web-{3ADB2C58-A844-5E58-5E5C-3CBB6E1BFD57}" dt="2021-06-30T18:55:09.783" v="689" actId="14100"/>
          <ac:spMkLst>
            <pc:docMk/>
            <pc:sldMk cId="3654864925" sldId="409"/>
            <ac:spMk id="6" creationId="{420DA8ED-2BE6-40C4-8A63-6C265258A896}"/>
          </ac:spMkLst>
        </pc:spChg>
        <pc:spChg chg="add mod">
          <ac:chgData name="Harleen Kaur" userId="S::id65ns02@ubalt.edu::9f7fc1d6-ab67-473f-ba46-e98f6ce2049b" providerId="AD" clId="Web-{3ADB2C58-A844-5E58-5E5C-3CBB6E1BFD57}" dt="2021-06-30T18:55:27.096" v="694" actId="14100"/>
          <ac:spMkLst>
            <pc:docMk/>
            <pc:sldMk cId="3654864925" sldId="409"/>
            <ac:spMk id="8" creationId="{F5CD4D35-9642-463E-943E-72A4088FD3ED}"/>
          </ac:spMkLst>
        </pc:spChg>
        <pc:picChg chg="add mod">
          <ac:chgData name="Harleen Kaur" userId="S::id65ns02@ubalt.edu::9f7fc1d6-ab67-473f-ba46-e98f6ce2049b" providerId="AD" clId="Web-{3ADB2C58-A844-5E58-5E5C-3CBB6E1BFD57}" dt="2021-06-30T18:52:55.077" v="648" actId="14100"/>
          <ac:picMkLst>
            <pc:docMk/>
            <pc:sldMk cId="3654864925" sldId="409"/>
            <ac:picMk id="4" creationId="{484ECD4A-571C-4BD0-A15F-40067D53C291}"/>
          </ac:picMkLst>
        </pc:picChg>
        <pc:picChg chg="add del">
          <ac:chgData name="Harleen Kaur" userId="S::id65ns02@ubalt.edu::9f7fc1d6-ab67-473f-ba46-e98f6ce2049b" providerId="AD" clId="Web-{3ADB2C58-A844-5E58-5E5C-3CBB6E1BFD57}" dt="2021-06-30T18:55:17.690" v="691"/>
          <ac:picMkLst>
            <pc:docMk/>
            <pc:sldMk cId="3654864925" sldId="409"/>
            <ac:picMk id="7" creationId="{E542D38C-17BB-42FA-9451-8CB8913424D3}"/>
          </ac:picMkLst>
        </pc:picChg>
      </pc:sldChg>
      <pc:sldChg chg="modSp new">
        <pc:chgData name="Harleen Kaur" userId="S::id65ns02@ubalt.edu::9f7fc1d6-ab67-473f-ba46-e98f6ce2049b" providerId="AD" clId="Web-{3ADB2C58-A844-5E58-5E5C-3CBB6E1BFD57}" dt="2021-06-30T18:53:40.031" v="662" actId="20577"/>
        <pc:sldMkLst>
          <pc:docMk/>
          <pc:sldMk cId="1970903275" sldId="410"/>
        </pc:sldMkLst>
        <pc:spChg chg="mod">
          <ac:chgData name="Harleen Kaur" userId="S::id65ns02@ubalt.edu::9f7fc1d6-ab67-473f-ba46-e98f6ce2049b" providerId="AD" clId="Web-{3ADB2C58-A844-5E58-5E5C-3CBB6E1BFD57}" dt="2021-06-30T18:53:07.218" v="652" actId="20577"/>
          <ac:spMkLst>
            <pc:docMk/>
            <pc:sldMk cId="1970903275" sldId="410"/>
            <ac:spMk id="2" creationId="{03B138B9-C5EF-4CA2-A185-323412C327C6}"/>
          </ac:spMkLst>
        </pc:spChg>
        <pc:spChg chg="mod">
          <ac:chgData name="Harleen Kaur" userId="S::id65ns02@ubalt.edu::9f7fc1d6-ab67-473f-ba46-e98f6ce2049b" providerId="AD" clId="Web-{3ADB2C58-A844-5E58-5E5C-3CBB6E1BFD57}" dt="2021-06-30T18:53:40.031" v="662" actId="20577"/>
          <ac:spMkLst>
            <pc:docMk/>
            <pc:sldMk cId="1970903275" sldId="410"/>
            <ac:spMk id="3" creationId="{C4CF25B8-A3D4-4CBE-B3F7-F820742A79B9}"/>
          </ac:spMkLst>
        </pc:spChg>
      </pc:sldChg>
      <pc:sldChg chg="modSp new">
        <pc:chgData name="Harleen Kaur" userId="S::id65ns02@ubalt.edu::9f7fc1d6-ab67-473f-ba46-e98f6ce2049b" providerId="AD" clId="Web-{3ADB2C58-A844-5E58-5E5C-3CBB6E1BFD57}" dt="2021-06-30T18:54:07.594" v="675" actId="20577"/>
        <pc:sldMkLst>
          <pc:docMk/>
          <pc:sldMk cId="1673974891" sldId="411"/>
        </pc:sldMkLst>
        <pc:spChg chg="mod">
          <ac:chgData name="Harleen Kaur" userId="S::id65ns02@ubalt.edu::9f7fc1d6-ab67-473f-ba46-e98f6ce2049b" providerId="AD" clId="Web-{3ADB2C58-A844-5E58-5E5C-3CBB6E1BFD57}" dt="2021-06-30T18:53:53.500" v="671" actId="20577"/>
          <ac:spMkLst>
            <pc:docMk/>
            <pc:sldMk cId="1673974891" sldId="411"/>
            <ac:spMk id="2" creationId="{B3E7954F-8F63-43FB-8D70-9858217EE0CE}"/>
          </ac:spMkLst>
        </pc:spChg>
        <pc:spChg chg="mod">
          <ac:chgData name="Harleen Kaur" userId="S::id65ns02@ubalt.edu::9f7fc1d6-ab67-473f-ba46-e98f6ce2049b" providerId="AD" clId="Web-{3ADB2C58-A844-5E58-5E5C-3CBB6E1BFD57}" dt="2021-06-30T18:54:07.594" v="675" actId="20577"/>
          <ac:spMkLst>
            <pc:docMk/>
            <pc:sldMk cId="1673974891" sldId="411"/>
            <ac:spMk id="3" creationId="{04336431-E946-4244-AB44-1B51F1ACAF27}"/>
          </ac:spMkLst>
        </pc:spChg>
      </pc:sldChg>
    </pc:docChg>
  </pc:docChgLst>
  <pc:docChgLst>
    <pc:chgData name="Harleen Kaur" userId="S::id65ns02@ubalt.edu::9f7fc1d6-ab67-473f-ba46-e98f6ce2049b" providerId="AD" clId="Web-{625C769A-59BF-6D7F-0980-28C7EEF4A985}"/>
    <pc:docChg chg="addSld delSld modSld sldOrd">
      <pc:chgData name="Harleen Kaur" userId="S::id65ns02@ubalt.edu::9f7fc1d6-ab67-473f-ba46-e98f6ce2049b" providerId="AD" clId="Web-{625C769A-59BF-6D7F-0980-28C7EEF4A985}" dt="2021-07-18T02:22:36.806" v="424" actId="20577"/>
      <pc:docMkLst>
        <pc:docMk/>
      </pc:docMkLst>
      <pc:sldChg chg="ord">
        <pc:chgData name="Harleen Kaur" userId="S::id65ns02@ubalt.edu::9f7fc1d6-ab67-473f-ba46-e98f6ce2049b" providerId="AD" clId="Web-{625C769A-59BF-6D7F-0980-28C7EEF4A985}" dt="2021-07-18T02:06:50.700" v="0"/>
        <pc:sldMkLst>
          <pc:docMk/>
          <pc:sldMk cId="1199149484" sldId="412"/>
        </pc:sldMkLst>
      </pc:sldChg>
      <pc:sldChg chg="modSp">
        <pc:chgData name="Harleen Kaur" userId="S::id65ns02@ubalt.edu::9f7fc1d6-ab67-473f-ba46-e98f6ce2049b" providerId="AD" clId="Web-{625C769A-59BF-6D7F-0980-28C7EEF4A985}" dt="2021-07-18T02:13:09.537" v="92" actId="20577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625C769A-59BF-6D7F-0980-28C7EEF4A985}" dt="2021-07-18T02:12:34.005" v="83" actId="20577"/>
          <ac:spMkLst>
            <pc:docMk/>
            <pc:sldMk cId="2128166042" sldId="441"/>
            <ac:spMk id="2" creationId="{D9F3C29C-42AC-48EA-9521-4EA24F972C1F}"/>
          </ac:spMkLst>
        </pc:spChg>
        <pc:spChg chg="mod">
          <ac:chgData name="Harleen Kaur" userId="S::id65ns02@ubalt.edu::9f7fc1d6-ab67-473f-ba46-e98f6ce2049b" providerId="AD" clId="Web-{625C769A-59BF-6D7F-0980-28C7EEF4A985}" dt="2021-07-18T02:13:09.537" v="92" actId="20577"/>
          <ac:spMkLst>
            <pc:docMk/>
            <pc:sldMk cId="2128166042" sldId="441"/>
            <ac:spMk id="3" creationId="{0E13DF89-5D28-4C71-A52F-C53342DC3B2B}"/>
          </ac:spMkLst>
        </pc:spChg>
      </pc:sldChg>
      <pc:sldChg chg="modSp">
        <pc:chgData name="Harleen Kaur" userId="S::id65ns02@ubalt.edu::9f7fc1d6-ab67-473f-ba46-e98f6ce2049b" providerId="AD" clId="Web-{625C769A-59BF-6D7F-0980-28C7EEF4A985}" dt="2021-07-18T02:16:05.885" v="217" actId="20577"/>
        <pc:sldMkLst>
          <pc:docMk/>
          <pc:sldMk cId="1029523982" sldId="442"/>
        </pc:sldMkLst>
        <pc:spChg chg="mod">
          <ac:chgData name="Harleen Kaur" userId="S::id65ns02@ubalt.edu::9f7fc1d6-ab67-473f-ba46-e98f6ce2049b" providerId="AD" clId="Web-{625C769A-59BF-6D7F-0980-28C7EEF4A985}" dt="2021-07-18T02:16:05.885" v="217" actId="20577"/>
          <ac:spMkLst>
            <pc:docMk/>
            <pc:sldMk cId="1029523982" sldId="442"/>
            <ac:spMk id="2" creationId="{A101D528-7F11-4397-96ED-DBBB9205A1BF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14:19.523" v="140" actId="20577"/>
        <pc:sldMkLst>
          <pc:docMk/>
          <pc:sldMk cId="260036501" sldId="447"/>
        </pc:sldMkLst>
        <pc:spChg chg="mod">
          <ac:chgData name="Harleen Kaur" userId="S::id65ns02@ubalt.edu::9f7fc1d6-ab67-473f-ba46-e98f6ce2049b" providerId="AD" clId="Web-{625C769A-59BF-6D7F-0980-28C7EEF4A985}" dt="2021-07-18T02:14:19.523" v="140" actId="20577"/>
          <ac:spMkLst>
            <pc:docMk/>
            <pc:sldMk cId="260036501" sldId="447"/>
            <ac:spMk id="2" creationId="{813BE191-D198-48B4-9467-5B83D1A5E911}"/>
          </ac:spMkLst>
        </pc:spChg>
        <pc:spChg chg="mod">
          <ac:chgData name="Harleen Kaur" userId="S::id65ns02@ubalt.edu::9f7fc1d6-ab67-473f-ba46-e98f6ce2049b" providerId="AD" clId="Web-{625C769A-59BF-6D7F-0980-28C7EEF4A985}" dt="2021-07-18T02:12:11.098" v="80" actId="20577"/>
          <ac:spMkLst>
            <pc:docMk/>
            <pc:sldMk cId="260036501" sldId="447"/>
            <ac:spMk id="3" creationId="{0E6360D8-2F85-45CB-A569-DF666B47993C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15:46.525" v="214" actId="20577"/>
        <pc:sldMkLst>
          <pc:docMk/>
          <pc:sldMk cId="1259972498" sldId="448"/>
        </pc:sldMkLst>
        <pc:spChg chg="mod">
          <ac:chgData name="Harleen Kaur" userId="S::id65ns02@ubalt.edu::9f7fc1d6-ab67-473f-ba46-e98f6ce2049b" providerId="AD" clId="Web-{625C769A-59BF-6D7F-0980-28C7EEF4A985}" dt="2021-07-18T02:14:07.273" v="121" actId="20577"/>
          <ac:spMkLst>
            <pc:docMk/>
            <pc:sldMk cId="1259972498" sldId="448"/>
            <ac:spMk id="2" creationId="{AB24FA12-30EC-4391-AA06-005B228951E5}"/>
          </ac:spMkLst>
        </pc:spChg>
        <pc:spChg chg="mod">
          <ac:chgData name="Harleen Kaur" userId="S::id65ns02@ubalt.edu::9f7fc1d6-ab67-473f-ba46-e98f6ce2049b" providerId="AD" clId="Web-{625C769A-59BF-6D7F-0980-28C7EEF4A985}" dt="2021-07-18T02:15:46.525" v="214" actId="20577"/>
          <ac:spMkLst>
            <pc:docMk/>
            <pc:sldMk cId="1259972498" sldId="448"/>
            <ac:spMk id="3" creationId="{E965BB74-B491-46ED-876D-04B27159C3E2}"/>
          </ac:spMkLst>
        </pc:spChg>
      </pc:sldChg>
      <pc:sldChg chg="modSp new del">
        <pc:chgData name="Harleen Kaur" userId="S::id65ns02@ubalt.edu::9f7fc1d6-ab67-473f-ba46-e98f6ce2049b" providerId="AD" clId="Web-{625C769A-59BF-6D7F-0980-28C7EEF4A985}" dt="2021-07-18T02:16:36.699" v="221"/>
        <pc:sldMkLst>
          <pc:docMk/>
          <pc:sldMk cId="1206136821" sldId="449"/>
        </pc:sldMkLst>
        <pc:spChg chg="mod">
          <ac:chgData name="Harleen Kaur" userId="S::id65ns02@ubalt.edu::9f7fc1d6-ab67-473f-ba46-e98f6ce2049b" providerId="AD" clId="Web-{625C769A-59BF-6D7F-0980-28C7EEF4A985}" dt="2021-07-18T02:16:32.245" v="220" actId="20577"/>
          <ac:spMkLst>
            <pc:docMk/>
            <pc:sldMk cId="1206136821" sldId="449"/>
            <ac:spMk id="2" creationId="{45DE6761-105F-46FA-A965-34C9F4467F98}"/>
          </ac:spMkLst>
        </pc:spChg>
      </pc:sldChg>
      <pc:sldChg chg="delSp modSp new">
        <pc:chgData name="Harleen Kaur" userId="S::id65ns02@ubalt.edu::9f7fc1d6-ab67-473f-ba46-e98f6ce2049b" providerId="AD" clId="Web-{625C769A-59BF-6D7F-0980-28C7EEF4A985}" dt="2021-07-18T02:16:56.246" v="228"/>
        <pc:sldMkLst>
          <pc:docMk/>
          <pc:sldMk cId="3186660206" sldId="449"/>
        </pc:sldMkLst>
        <pc:spChg chg="mod">
          <ac:chgData name="Harleen Kaur" userId="S::id65ns02@ubalt.edu::9f7fc1d6-ab67-473f-ba46-e98f6ce2049b" providerId="AD" clId="Web-{625C769A-59BF-6D7F-0980-28C7EEF4A985}" dt="2021-07-18T02:16:50.714" v="227" actId="20577"/>
          <ac:spMkLst>
            <pc:docMk/>
            <pc:sldMk cId="3186660206" sldId="449"/>
            <ac:spMk id="2" creationId="{2945BB4A-BD20-4C76-8198-17680B86B065}"/>
          </ac:spMkLst>
        </pc:spChg>
        <pc:spChg chg="del">
          <ac:chgData name="Harleen Kaur" userId="S::id65ns02@ubalt.edu::9f7fc1d6-ab67-473f-ba46-e98f6ce2049b" providerId="AD" clId="Web-{625C769A-59BF-6D7F-0980-28C7EEF4A985}" dt="2021-07-18T02:16:56.246" v="228"/>
          <ac:spMkLst>
            <pc:docMk/>
            <pc:sldMk cId="3186660206" sldId="449"/>
            <ac:spMk id="3" creationId="{91264089-6F9B-4260-B588-48B234EBB85D}"/>
          </ac:spMkLst>
        </pc:spChg>
      </pc:sldChg>
      <pc:sldChg chg="delSp modSp new">
        <pc:chgData name="Harleen Kaur" userId="S::id65ns02@ubalt.edu::9f7fc1d6-ab67-473f-ba46-e98f6ce2049b" providerId="AD" clId="Web-{625C769A-59BF-6D7F-0980-28C7EEF4A985}" dt="2021-07-18T02:17:35.231" v="253"/>
        <pc:sldMkLst>
          <pc:docMk/>
          <pc:sldMk cId="368390487" sldId="450"/>
        </pc:sldMkLst>
        <pc:spChg chg="mod">
          <ac:chgData name="Harleen Kaur" userId="S::id65ns02@ubalt.edu::9f7fc1d6-ab67-473f-ba46-e98f6ce2049b" providerId="AD" clId="Web-{625C769A-59BF-6D7F-0980-28C7EEF4A985}" dt="2021-07-18T02:17:31.684" v="252" actId="20577"/>
          <ac:spMkLst>
            <pc:docMk/>
            <pc:sldMk cId="368390487" sldId="450"/>
            <ac:spMk id="2" creationId="{6E9A2D61-26C0-470C-817D-FBC23A1CCBBE}"/>
          </ac:spMkLst>
        </pc:spChg>
        <pc:spChg chg="del">
          <ac:chgData name="Harleen Kaur" userId="S::id65ns02@ubalt.edu::9f7fc1d6-ab67-473f-ba46-e98f6ce2049b" providerId="AD" clId="Web-{625C769A-59BF-6D7F-0980-28C7EEF4A985}" dt="2021-07-18T02:17:35.231" v="253"/>
          <ac:spMkLst>
            <pc:docMk/>
            <pc:sldMk cId="368390487" sldId="450"/>
            <ac:spMk id="3" creationId="{95AEB862-6CD7-499E-918C-5461054483AD}"/>
          </ac:spMkLst>
        </pc:spChg>
      </pc:sldChg>
      <pc:sldChg chg="delSp modSp new">
        <pc:chgData name="Harleen Kaur" userId="S::id65ns02@ubalt.edu::9f7fc1d6-ab67-473f-ba46-e98f6ce2049b" providerId="AD" clId="Web-{625C769A-59BF-6D7F-0980-28C7EEF4A985}" dt="2021-07-18T02:18:01.373" v="266"/>
        <pc:sldMkLst>
          <pc:docMk/>
          <pc:sldMk cId="3021732972" sldId="451"/>
        </pc:sldMkLst>
        <pc:spChg chg="mod">
          <ac:chgData name="Harleen Kaur" userId="S::id65ns02@ubalt.edu::9f7fc1d6-ab67-473f-ba46-e98f6ce2049b" providerId="AD" clId="Web-{625C769A-59BF-6D7F-0980-28C7EEF4A985}" dt="2021-07-18T02:17:58.779" v="265" actId="20577"/>
          <ac:spMkLst>
            <pc:docMk/>
            <pc:sldMk cId="3021732972" sldId="451"/>
            <ac:spMk id="2" creationId="{395A5A67-A577-4FF7-B4A9-0DDE87D409D0}"/>
          </ac:spMkLst>
        </pc:spChg>
        <pc:spChg chg="del">
          <ac:chgData name="Harleen Kaur" userId="S::id65ns02@ubalt.edu::9f7fc1d6-ab67-473f-ba46-e98f6ce2049b" providerId="AD" clId="Web-{625C769A-59BF-6D7F-0980-28C7EEF4A985}" dt="2021-07-18T02:18:01.373" v="266"/>
          <ac:spMkLst>
            <pc:docMk/>
            <pc:sldMk cId="3021732972" sldId="451"/>
            <ac:spMk id="3" creationId="{41A6200C-5E38-4A21-BDA0-3173E4CD3C4D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20:44.943" v="407" actId="20577"/>
        <pc:sldMkLst>
          <pc:docMk/>
          <pc:sldMk cId="2784708312" sldId="452"/>
        </pc:sldMkLst>
        <pc:spChg chg="mod">
          <ac:chgData name="Harleen Kaur" userId="S::id65ns02@ubalt.edu::9f7fc1d6-ab67-473f-ba46-e98f6ce2049b" providerId="AD" clId="Web-{625C769A-59BF-6D7F-0980-28C7EEF4A985}" dt="2021-07-18T02:19:09.280" v="278" actId="20577"/>
          <ac:spMkLst>
            <pc:docMk/>
            <pc:sldMk cId="2784708312" sldId="452"/>
            <ac:spMk id="2" creationId="{9D570C73-EE79-47C1-AF44-83C695CFE718}"/>
          </ac:spMkLst>
        </pc:spChg>
        <pc:spChg chg="mod">
          <ac:chgData name="Harleen Kaur" userId="S::id65ns02@ubalt.edu::9f7fc1d6-ab67-473f-ba46-e98f6ce2049b" providerId="AD" clId="Web-{625C769A-59BF-6D7F-0980-28C7EEF4A985}" dt="2021-07-18T02:20:44.943" v="407" actId="20577"/>
          <ac:spMkLst>
            <pc:docMk/>
            <pc:sldMk cId="2784708312" sldId="452"/>
            <ac:spMk id="3" creationId="{3D07EBF5-6C6B-47B9-827D-AC3A65963BC3}"/>
          </ac:spMkLst>
        </pc:spChg>
      </pc:sldChg>
      <pc:sldChg chg="modSp new">
        <pc:chgData name="Harleen Kaur" userId="S::id65ns02@ubalt.edu::9f7fc1d6-ab67-473f-ba46-e98f6ce2049b" providerId="AD" clId="Web-{625C769A-59BF-6D7F-0980-28C7EEF4A985}" dt="2021-07-18T02:22:36.806" v="424" actId="20577"/>
        <pc:sldMkLst>
          <pc:docMk/>
          <pc:sldMk cId="2996491619" sldId="453"/>
        </pc:sldMkLst>
        <pc:spChg chg="mod">
          <ac:chgData name="Harleen Kaur" userId="S::id65ns02@ubalt.edu::9f7fc1d6-ab67-473f-ba46-e98f6ce2049b" providerId="AD" clId="Web-{625C769A-59BF-6D7F-0980-28C7EEF4A985}" dt="2021-07-18T02:22:36.806" v="424" actId="20577"/>
          <ac:spMkLst>
            <pc:docMk/>
            <pc:sldMk cId="2996491619" sldId="453"/>
            <ac:spMk id="2" creationId="{53F88251-8DA7-45DE-BE99-A12764663DE1}"/>
          </ac:spMkLst>
        </pc:spChg>
      </pc:sldChg>
    </pc:docChg>
  </pc:docChgLst>
  <pc:docChgLst>
    <pc:chgData name="Harleen Kaur" userId="S::id65ns02@ubalt.edu::9f7fc1d6-ab67-473f-ba46-e98f6ce2049b" providerId="AD" clId="Web-{C2904352-AA65-68D0-8E04-BC30B02D0E6A}"/>
    <pc:docChg chg="delSld modSld sldOrd">
      <pc:chgData name="Harleen Kaur" userId="S::id65ns02@ubalt.edu::9f7fc1d6-ab67-473f-ba46-e98f6ce2049b" providerId="AD" clId="Web-{C2904352-AA65-68D0-8E04-BC30B02D0E6A}" dt="2021-07-29T02:42:37.748" v="433" actId="1076"/>
      <pc:docMkLst>
        <pc:docMk/>
      </pc:docMkLst>
      <pc:sldChg chg="addSp modSp">
        <pc:chgData name="Harleen Kaur" userId="S::id65ns02@ubalt.edu::9f7fc1d6-ab67-473f-ba46-e98f6ce2049b" providerId="AD" clId="Web-{C2904352-AA65-68D0-8E04-BC30B02D0E6A}" dt="2021-07-29T02:42:02.216" v="431" actId="20577"/>
        <pc:sldMkLst>
          <pc:docMk/>
          <pc:sldMk cId="178630246" sldId="388"/>
        </pc:sldMkLst>
        <pc:spChg chg="mod">
          <ac:chgData name="Harleen Kaur" userId="S::id65ns02@ubalt.edu::9f7fc1d6-ab67-473f-ba46-e98f6ce2049b" providerId="AD" clId="Web-{C2904352-AA65-68D0-8E04-BC30B02D0E6A}" dt="2021-07-29T02:38:59.431" v="369" actId="20577"/>
          <ac:spMkLst>
            <pc:docMk/>
            <pc:sldMk cId="178630246" sldId="388"/>
            <ac:spMk id="2" creationId="{511E5A3B-1A9A-4587-8EE5-C8C7EF5EC8AC}"/>
          </ac:spMkLst>
        </pc:spChg>
        <pc:spChg chg="mod">
          <ac:chgData name="Harleen Kaur" userId="S::id65ns02@ubalt.edu::9f7fc1d6-ab67-473f-ba46-e98f6ce2049b" providerId="AD" clId="Web-{C2904352-AA65-68D0-8E04-BC30B02D0E6A}" dt="2021-07-29T02:39:17.556" v="371" actId="1076"/>
          <ac:spMkLst>
            <pc:docMk/>
            <pc:sldMk cId="178630246" sldId="388"/>
            <ac:spMk id="4" creationId="{8632A405-256C-4217-869C-B70D6A44ACE5}"/>
          </ac:spMkLst>
        </pc:spChg>
        <pc:spChg chg="mod">
          <ac:chgData name="Harleen Kaur" userId="S::id65ns02@ubalt.edu::9f7fc1d6-ab67-473f-ba46-e98f6ce2049b" providerId="AD" clId="Web-{C2904352-AA65-68D0-8E04-BC30B02D0E6A}" dt="2021-07-29T02:41:25.419" v="377" actId="1076"/>
          <ac:spMkLst>
            <pc:docMk/>
            <pc:sldMk cId="178630246" sldId="388"/>
            <ac:spMk id="6" creationId="{59B8EED9-3D97-45A4-AADC-DBB81FCED28D}"/>
          </ac:spMkLst>
        </pc:spChg>
        <pc:spChg chg="add mod">
          <ac:chgData name="Harleen Kaur" userId="S::id65ns02@ubalt.edu::9f7fc1d6-ab67-473f-ba46-e98f6ce2049b" providerId="AD" clId="Web-{C2904352-AA65-68D0-8E04-BC30B02D0E6A}" dt="2021-07-29T02:41:45.544" v="379" actId="1076"/>
          <ac:spMkLst>
            <pc:docMk/>
            <pc:sldMk cId="178630246" sldId="388"/>
            <ac:spMk id="9" creationId="{044D2757-19DE-491E-AF8C-32FA75F3D37F}"/>
          </ac:spMkLst>
        </pc:spChg>
        <pc:spChg chg="add mod">
          <ac:chgData name="Harleen Kaur" userId="S::id65ns02@ubalt.edu::9f7fc1d6-ab67-473f-ba46-e98f6ce2049b" providerId="AD" clId="Web-{C2904352-AA65-68D0-8E04-BC30B02D0E6A}" dt="2021-07-29T02:42:02.216" v="431" actId="20577"/>
          <ac:spMkLst>
            <pc:docMk/>
            <pc:sldMk cId="178630246" sldId="388"/>
            <ac:spMk id="10" creationId="{044D2757-19DE-491E-AF8C-32FA75F3D37F}"/>
          </ac:spMkLst>
        </pc:spChg>
        <pc:picChg chg="mod">
          <ac:chgData name="Harleen Kaur" userId="S::id65ns02@ubalt.edu::9f7fc1d6-ab67-473f-ba46-e98f6ce2049b" providerId="AD" clId="Web-{C2904352-AA65-68D0-8E04-BC30B02D0E6A}" dt="2021-07-29T02:39:10.119" v="370" actId="1076"/>
          <ac:picMkLst>
            <pc:docMk/>
            <pc:sldMk cId="178630246" sldId="388"/>
            <ac:picMk id="5" creationId="{130D740C-38F8-488B-9B14-810013535D8D}"/>
          </ac:picMkLst>
        </pc:picChg>
        <pc:picChg chg="mod">
          <ac:chgData name="Harleen Kaur" userId="S::id65ns02@ubalt.edu::9f7fc1d6-ab67-473f-ba46-e98f6ce2049b" providerId="AD" clId="Web-{C2904352-AA65-68D0-8E04-BC30B02D0E6A}" dt="2021-07-29T02:41:16.950" v="376" actId="1076"/>
          <ac:picMkLst>
            <pc:docMk/>
            <pc:sldMk cId="178630246" sldId="388"/>
            <ac:picMk id="7" creationId="{108439AA-3DE2-4EB2-BB83-2C21108898FD}"/>
          </ac:picMkLst>
        </pc:picChg>
        <pc:cxnChg chg="mod">
          <ac:chgData name="Harleen Kaur" userId="S::id65ns02@ubalt.edu::9f7fc1d6-ab67-473f-ba46-e98f6ce2049b" providerId="AD" clId="Web-{C2904352-AA65-68D0-8E04-BC30B02D0E6A}" dt="2021-07-29T02:39:24.150" v="372" actId="14100"/>
          <ac:cxnSpMkLst>
            <pc:docMk/>
            <pc:sldMk cId="178630246" sldId="388"/>
            <ac:cxnSpMk id="8" creationId="{EA99857C-5B53-4AEF-B037-998D23D71F06}"/>
          </ac:cxnSpMkLst>
        </pc:cxnChg>
      </pc:sldChg>
      <pc:sldChg chg="ord">
        <pc:chgData name="Harleen Kaur" userId="S::id65ns02@ubalt.edu::9f7fc1d6-ab67-473f-ba46-e98f6ce2049b" providerId="AD" clId="Web-{C2904352-AA65-68D0-8E04-BC30B02D0E6A}" dt="2021-07-29T02:32:13.890" v="153"/>
        <pc:sldMkLst>
          <pc:docMk/>
          <pc:sldMk cId="500013314" sldId="434"/>
        </pc:sldMkLst>
      </pc:sldChg>
      <pc:sldChg chg="del">
        <pc:chgData name="Harleen Kaur" userId="S::id65ns02@ubalt.edu::9f7fc1d6-ab67-473f-ba46-e98f6ce2049b" providerId="AD" clId="Web-{C2904352-AA65-68D0-8E04-BC30B02D0E6A}" dt="2021-07-29T02:34:16.784" v="161"/>
        <pc:sldMkLst>
          <pc:docMk/>
          <pc:sldMk cId="2155079201" sldId="435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35:41.645" v="233" actId="20577"/>
        <pc:sldMkLst>
          <pc:docMk/>
          <pc:sldMk cId="2525335445" sldId="436"/>
        </pc:sldMkLst>
        <pc:spChg chg="mod">
          <ac:chgData name="Harleen Kaur" userId="S::id65ns02@ubalt.edu::9f7fc1d6-ab67-473f-ba46-e98f6ce2049b" providerId="AD" clId="Web-{C2904352-AA65-68D0-8E04-BC30B02D0E6A}" dt="2021-07-29T02:34:48.034" v="204" actId="20577"/>
          <ac:spMkLst>
            <pc:docMk/>
            <pc:sldMk cId="2525335445" sldId="436"/>
            <ac:spMk id="2" creationId="{BDD3C7C7-633A-4382-929F-65B32CBD31FA}"/>
          </ac:spMkLst>
        </pc:spChg>
        <pc:spChg chg="del">
          <ac:chgData name="Harleen Kaur" userId="S::id65ns02@ubalt.edu::9f7fc1d6-ab67-473f-ba46-e98f6ce2049b" providerId="AD" clId="Web-{C2904352-AA65-68D0-8E04-BC30B02D0E6A}" dt="2021-07-29T02:35:15.597" v="208"/>
          <ac:spMkLst>
            <pc:docMk/>
            <pc:sldMk cId="2525335445" sldId="436"/>
            <ac:spMk id="3" creationId="{CFDAFB0B-B039-49D1-829F-C807C8B39BEE}"/>
          </ac:spMkLst>
        </pc:spChg>
        <pc:spChg chg="add mod">
          <ac:chgData name="Harleen Kaur" userId="S::id65ns02@ubalt.edu::9f7fc1d6-ab67-473f-ba46-e98f6ce2049b" providerId="AD" clId="Web-{C2904352-AA65-68D0-8E04-BC30B02D0E6A}" dt="2021-07-29T02:35:07.957" v="207" actId="14100"/>
          <ac:spMkLst>
            <pc:docMk/>
            <pc:sldMk cId="2525335445" sldId="436"/>
            <ac:spMk id="7" creationId="{38933FAF-4B1B-46A8-B10F-08B1FBC99AE9}"/>
          </ac:spMkLst>
        </pc:spChg>
        <pc:spChg chg="add del mod">
          <ac:chgData name="Harleen Kaur" userId="S::id65ns02@ubalt.edu::9f7fc1d6-ab67-473f-ba46-e98f6ce2049b" providerId="AD" clId="Web-{C2904352-AA65-68D0-8E04-BC30B02D0E6A}" dt="2021-07-29T02:35:18.551" v="209"/>
          <ac:spMkLst>
            <pc:docMk/>
            <pc:sldMk cId="2525335445" sldId="436"/>
            <ac:spMk id="8" creationId="{C1A093D3-8123-445B-8901-69300E5F7EA2}"/>
          </ac:spMkLst>
        </pc:spChg>
        <pc:spChg chg="add mod">
          <ac:chgData name="Harleen Kaur" userId="S::id65ns02@ubalt.edu::9f7fc1d6-ab67-473f-ba46-e98f6ce2049b" providerId="AD" clId="Web-{C2904352-AA65-68D0-8E04-BC30B02D0E6A}" dt="2021-07-29T02:35:41.645" v="233" actId="20577"/>
          <ac:spMkLst>
            <pc:docMk/>
            <pc:sldMk cId="2525335445" sldId="436"/>
            <ac:spMk id="9" creationId="{B4BA2A82-0077-467B-85B5-2B7D5AAB1532}"/>
          </ac:spMkLst>
        </pc:spChg>
      </pc:sldChg>
      <pc:sldChg chg="addSp delSp modSp">
        <pc:chgData name="Harleen Kaur" userId="S::id65ns02@ubalt.edu::9f7fc1d6-ab67-473f-ba46-e98f6ce2049b" providerId="AD" clId="Web-{C2904352-AA65-68D0-8E04-BC30B02D0E6A}" dt="2021-07-29T02:42:37.748" v="433" actId="1076"/>
        <pc:sldMkLst>
          <pc:docMk/>
          <pc:sldMk cId="1854780033" sldId="437"/>
        </pc:sldMkLst>
        <pc:spChg chg="mod">
          <ac:chgData name="Harleen Kaur" userId="S::id65ns02@ubalt.edu::9f7fc1d6-ab67-473f-ba46-e98f6ce2049b" providerId="AD" clId="Web-{C2904352-AA65-68D0-8E04-BC30B02D0E6A}" dt="2021-07-29T02:36:35.162" v="280" actId="20577"/>
          <ac:spMkLst>
            <pc:docMk/>
            <pc:sldMk cId="1854780033" sldId="437"/>
            <ac:spMk id="2" creationId="{C29C0832-F3BC-4E0B-A1A9-D77FC686A652}"/>
          </ac:spMkLst>
        </pc:spChg>
        <pc:spChg chg="del">
          <ac:chgData name="Harleen Kaur" userId="S::id65ns02@ubalt.edu::9f7fc1d6-ab67-473f-ba46-e98f6ce2049b" providerId="AD" clId="Web-{C2904352-AA65-68D0-8E04-BC30B02D0E6A}" dt="2021-07-29T02:36:37.974" v="281"/>
          <ac:spMkLst>
            <pc:docMk/>
            <pc:sldMk cId="1854780033" sldId="437"/>
            <ac:spMk id="3" creationId="{53BF0534-CFE9-4D56-9FA4-66DA3D63EA5F}"/>
          </ac:spMkLst>
        </pc:spChg>
        <pc:spChg chg="add del mod">
          <ac:chgData name="Harleen Kaur" userId="S::id65ns02@ubalt.edu::9f7fc1d6-ab67-473f-ba46-e98f6ce2049b" providerId="AD" clId="Web-{C2904352-AA65-68D0-8E04-BC30B02D0E6A}" dt="2021-07-29T02:36:41.959" v="282"/>
          <ac:spMkLst>
            <pc:docMk/>
            <pc:sldMk cId="1854780033" sldId="437"/>
            <ac:spMk id="7" creationId="{9ABF3EAD-46CA-4B12-BB54-A44FB79BB533}"/>
          </ac:spMkLst>
        </pc:spChg>
        <pc:spChg chg="add mod">
          <ac:chgData name="Harleen Kaur" userId="S::id65ns02@ubalt.edu::9f7fc1d6-ab67-473f-ba46-e98f6ce2049b" providerId="AD" clId="Web-{C2904352-AA65-68D0-8E04-BC30B02D0E6A}" dt="2021-07-29T02:42:37.748" v="433" actId="1076"/>
          <ac:spMkLst>
            <pc:docMk/>
            <pc:sldMk cId="1854780033" sldId="437"/>
            <ac:spMk id="8" creationId="{C3E11C82-29C7-4033-B7D0-4AEDC1EC4A4C}"/>
          </ac:spMkLst>
        </pc:spChg>
        <pc:spChg chg="add mod">
          <ac:chgData name="Harleen Kaur" userId="S::id65ns02@ubalt.edu::9f7fc1d6-ab67-473f-ba46-e98f6ce2049b" providerId="AD" clId="Web-{C2904352-AA65-68D0-8E04-BC30B02D0E6A}" dt="2021-07-29T02:37:59.883" v="302" actId="14100"/>
          <ac:spMkLst>
            <pc:docMk/>
            <pc:sldMk cId="1854780033" sldId="437"/>
            <ac:spMk id="9" creationId="{C4706244-5155-41D7-B99A-5BB2C76BDB6B}"/>
          </ac:spMkLst>
        </pc:spChg>
        <pc:picChg chg="mod">
          <ac:chgData name="Harleen Kaur" userId="S::id65ns02@ubalt.edu::9f7fc1d6-ab67-473f-ba46-e98f6ce2049b" providerId="AD" clId="Web-{C2904352-AA65-68D0-8E04-BC30B02D0E6A}" dt="2021-07-29T02:38:07.336" v="304" actId="1076"/>
          <ac:picMkLst>
            <pc:docMk/>
            <pc:sldMk cId="1854780033" sldId="437"/>
            <ac:picMk id="4" creationId="{6F373437-3B81-4412-8D98-6D95ADBFF560}"/>
          </ac:picMkLst>
        </pc:picChg>
      </pc:sldChg>
      <pc:sldChg chg="del">
        <pc:chgData name="Harleen Kaur" userId="S::id65ns02@ubalt.edu::9f7fc1d6-ab67-473f-ba46-e98f6ce2049b" providerId="AD" clId="Web-{C2904352-AA65-68D0-8E04-BC30B02D0E6A}" dt="2021-07-29T02:38:14.336" v="305"/>
        <pc:sldMkLst>
          <pc:docMk/>
          <pc:sldMk cId="3780473466" sldId="438"/>
        </pc:sldMkLst>
      </pc:sldChg>
      <pc:sldChg chg="modSp ord">
        <pc:chgData name="Harleen Kaur" userId="S::id65ns02@ubalt.edu::9f7fc1d6-ab67-473f-ba46-e98f6ce2049b" providerId="AD" clId="Web-{C2904352-AA65-68D0-8E04-BC30B02D0E6A}" dt="2021-07-29T02:34:00.283" v="160"/>
        <pc:sldMkLst>
          <pc:docMk/>
          <pc:sldMk cId="3862024830" sldId="455"/>
        </pc:sldMkLst>
        <pc:spChg chg="mod">
          <ac:chgData name="Harleen Kaur" userId="S::id65ns02@ubalt.edu::9f7fc1d6-ab67-473f-ba46-e98f6ce2049b" providerId="AD" clId="Web-{C2904352-AA65-68D0-8E04-BC30B02D0E6A}" dt="2021-07-29T02:33:05.391" v="155" actId="20577"/>
          <ac:spMkLst>
            <pc:docMk/>
            <pc:sldMk cId="3862024830" sldId="455"/>
            <ac:spMk id="3" creationId="{12D180E8-7053-4983-9728-782EE7D79494}"/>
          </ac:spMkLst>
        </pc:spChg>
      </pc:sldChg>
      <pc:sldChg chg="del">
        <pc:chgData name="Harleen Kaur" userId="S::id65ns02@ubalt.edu::9f7fc1d6-ab67-473f-ba46-e98f6ce2049b" providerId="AD" clId="Web-{C2904352-AA65-68D0-8E04-BC30B02D0E6A}" dt="2021-07-29T02:42:18.482" v="432"/>
        <pc:sldMkLst>
          <pc:docMk/>
          <pc:sldMk cId="4113545877" sldId="459"/>
        </pc:sldMkLst>
      </pc:sldChg>
      <pc:sldChg chg="modSp">
        <pc:chgData name="Harleen Kaur" userId="S::id65ns02@ubalt.edu::9f7fc1d6-ab67-473f-ba46-e98f6ce2049b" providerId="AD" clId="Web-{C2904352-AA65-68D0-8E04-BC30B02D0E6A}" dt="2021-07-29T02:26:17.628" v="3" actId="14100"/>
        <pc:sldMkLst>
          <pc:docMk/>
          <pc:sldMk cId="3747998406" sldId="476"/>
        </pc:sldMkLst>
        <pc:picChg chg="mod">
          <ac:chgData name="Harleen Kaur" userId="S::id65ns02@ubalt.edu::9f7fc1d6-ab67-473f-ba46-e98f6ce2049b" providerId="AD" clId="Web-{C2904352-AA65-68D0-8E04-BC30B02D0E6A}" dt="2021-07-29T02:26:17.628" v="3" actId="14100"/>
          <ac:picMkLst>
            <pc:docMk/>
            <pc:sldMk cId="3747998406" sldId="476"/>
            <ac:picMk id="4" creationId="{7704926C-E044-4DC6-94FE-C61A1A824232}"/>
          </ac:picMkLst>
        </pc:picChg>
      </pc:sldChg>
      <pc:sldChg chg="modSp ord">
        <pc:chgData name="Harleen Kaur" userId="S::id65ns02@ubalt.edu::9f7fc1d6-ab67-473f-ba46-e98f6ce2049b" providerId="AD" clId="Web-{C2904352-AA65-68D0-8E04-BC30B02D0E6A}" dt="2021-07-29T02:34:32.878" v="167" actId="20577"/>
        <pc:sldMkLst>
          <pc:docMk/>
          <pc:sldMk cId="470632294" sldId="493"/>
        </pc:sldMkLst>
        <pc:spChg chg="mod">
          <ac:chgData name="Harleen Kaur" userId="S::id65ns02@ubalt.edu::9f7fc1d6-ab67-473f-ba46-e98f6ce2049b" providerId="AD" clId="Web-{C2904352-AA65-68D0-8E04-BC30B02D0E6A}" dt="2021-07-29T02:34:32.878" v="167" actId="20577"/>
          <ac:spMkLst>
            <pc:docMk/>
            <pc:sldMk cId="470632294" sldId="493"/>
            <ac:spMk id="3" creationId="{D8B36EA8-41C8-4EB0-847D-E23A095A0596}"/>
          </ac:spMkLst>
        </pc:spChg>
      </pc:sldChg>
    </pc:docChg>
  </pc:docChgLst>
  <pc:docChgLst>
    <pc:chgData name="Harleen Kaur" userId="S::id65ns02@ubalt.edu::9f7fc1d6-ab67-473f-ba46-e98f6ce2049b" providerId="AD" clId="Web-{56217BE8-2311-4B44-8F2B-ADB982BB5A4C}"/>
    <pc:docChg chg="modSld">
      <pc:chgData name="Harleen Kaur" userId="S::id65ns02@ubalt.edu::9f7fc1d6-ab67-473f-ba46-e98f6ce2049b" providerId="AD" clId="Web-{56217BE8-2311-4B44-8F2B-ADB982BB5A4C}" dt="2021-07-27T20:54:41.846" v="36" actId="20577"/>
      <pc:docMkLst>
        <pc:docMk/>
      </pc:docMkLst>
      <pc:sldChg chg="modSp">
        <pc:chgData name="Harleen Kaur" userId="S::id65ns02@ubalt.edu::9f7fc1d6-ab67-473f-ba46-e98f6ce2049b" providerId="AD" clId="Web-{56217BE8-2311-4B44-8F2B-ADB982BB5A4C}" dt="2021-07-27T20:54:41.846" v="36" actId="20577"/>
        <pc:sldMkLst>
          <pc:docMk/>
          <pc:sldMk cId="3747998406" sldId="476"/>
        </pc:sldMkLst>
        <pc:spChg chg="mod">
          <ac:chgData name="Harleen Kaur" userId="S::id65ns02@ubalt.edu::9f7fc1d6-ab67-473f-ba46-e98f6ce2049b" providerId="AD" clId="Web-{56217BE8-2311-4B44-8F2B-ADB982BB5A4C}" dt="2021-07-27T20:54:41.846" v="36" actId="20577"/>
          <ac:spMkLst>
            <pc:docMk/>
            <pc:sldMk cId="3747998406" sldId="476"/>
            <ac:spMk id="2" creationId="{ABF50A8A-C046-407D-967E-525ECB108D80}"/>
          </ac:spMkLst>
        </pc:spChg>
      </pc:sldChg>
    </pc:docChg>
  </pc:docChgLst>
  <pc:docChgLst>
    <pc:chgData name="Harleen Kaur" userId="S::id65ns02@ubalt.edu::9f7fc1d6-ab67-473f-ba46-e98f6ce2049b" providerId="AD" clId="Web-{43AF428E-78F3-322B-8A74-9B4E0428020A}"/>
    <pc:docChg chg="modSld">
      <pc:chgData name="Harleen Kaur" userId="S::id65ns02@ubalt.edu::9f7fc1d6-ab67-473f-ba46-e98f6ce2049b" providerId="AD" clId="Web-{43AF428E-78F3-322B-8A74-9B4E0428020A}" dt="2021-06-29T19:53:05.694" v="2" actId="20577"/>
      <pc:docMkLst>
        <pc:docMk/>
      </pc:docMkLst>
      <pc:sldChg chg="modSp">
        <pc:chgData name="Harleen Kaur" userId="S::id65ns02@ubalt.edu::9f7fc1d6-ab67-473f-ba46-e98f6ce2049b" providerId="AD" clId="Web-{43AF428E-78F3-322B-8A74-9B4E0428020A}" dt="2021-06-29T19:53:05.694" v="2" actId="20577"/>
        <pc:sldMkLst>
          <pc:docMk/>
          <pc:sldMk cId="522743250" sldId="363"/>
        </pc:sldMkLst>
        <pc:spChg chg="mod">
          <ac:chgData name="Harleen Kaur" userId="S::id65ns02@ubalt.edu::9f7fc1d6-ab67-473f-ba46-e98f6ce2049b" providerId="AD" clId="Web-{43AF428E-78F3-322B-8A74-9B4E0428020A}" dt="2021-06-29T19:53:05.694" v="2" actId="20577"/>
          <ac:spMkLst>
            <pc:docMk/>
            <pc:sldMk cId="522743250" sldId="363"/>
            <ac:spMk id="3" creationId="{D3743B30-0D0C-45C5-BA38-506866225904}"/>
          </ac:spMkLst>
        </pc:spChg>
      </pc:sldChg>
    </pc:docChg>
  </pc:docChgLst>
  <pc:docChgLst>
    <pc:chgData name="Harleen Kaur" userId="S::id65ns02@ubalt.edu::9f7fc1d6-ab67-473f-ba46-e98f6ce2049b" providerId="AD" clId="Web-{CC7D59B9-473F-484B-ABF1-9287A94F5179}"/>
    <pc:docChg chg="addSld delSld modSld">
      <pc:chgData name="Harleen Kaur" userId="S::id65ns02@ubalt.edu::9f7fc1d6-ab67-473f-ba46-e98f6ce2049b" providerId="AD" clId="Web-{CC7D59B9-473F-484B-ABF1-9287A94F5179}" dt="2021-07-23T01:51:33.051" v="1398" actId="20577"/>
      <pc:docMkLst>
        <pc:docMk/>
      </pc:docMkLst>
      <pc:sldChg chg="modSp">
        <pc:chgData name="Harleen Kaur" userId="S::id65ns02@ubalt.edu::9f7fc1d6-ab67-473f-ba46-e98f6ce2049b" providerId="AD" clId="Web-{CC7D59B9-473F-484B-ABF1-9287A94F5179}" dt="2021-07-22T17:48:16.109" v="61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CC7D59B9-473F-484B-ABF1-9287A94F5179}" dt="2021-07-22T17:48:16.109" v="61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0:17:05.560" v="495" actId="20577"/>
        <pc:sldMkLst>
          <pc:docMk/>
          <pc:sldMk cId="3765136305" sldId="428"/>
        </pc:sldMkLst>
        <pc:spChg chg="mod">
          <ac:chgData name="Harleen Kaur" userId="S::id65ns02@ubalt.edu::9f7fc1d6-ab67-473f-ba46-e98f6ce2049b" providerId="AD" clId="Web-{CC7D59B9-473F-484B-ABF1-9287A94F5179}" dt="2021-07-22T20:17:05.560" v="495" actId="20577"/>
          <ac:spMkLst>
            <pc:docMk/>
            <pc:sldMk cId="3765136305" sldId="428"/>
            <ac:spMk id="2" creationId="{E11E15B4-3AB3-4E99-84E4-F6BA993F64AC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0:22:55.349" v="497" actId="14100"/>
        <pc:sldMkLst>
          <pc:docMk/>
          <pc:sldMk cId="723158062" sldId="432"/>
        </pc:sldMkLst>
        <pc:spChg chg="mod">
          <ac:chgData name="Harleen Kaur" userId="S::id65ns02@ubalt.edu::9f7fc1d6-ab67-473f-ba46-e98f6ce2049b" providerId="AD" clId="Web-{CC7D59B9-473F-484B-ABF1-9287A94F5179}" dt="2021-07-22T20:14:45.775" v="460" actId="20577"/>
          <ac:spMkLst>
            <pc:docMk/>
            <pc:sldMk cId="723158062" sldId="432"/>
            <ac:spMk id="2" creationId="{822C69CD-B0B9-401A-9292-360AA19A9071}"/>
          </ac:spMkLst>
        </pc:spChg>
        <pc:picChg chg="mod">
          <ac:chgData name="Harleen Kaur" userId="S::id65ns02@ubalt.edu::9f7fc1d6-ab67-473f-ba46-e98f6ce2049b" providerId="AD" clId="Web-{CC7D59B9-473F-484B-ABF1-9287A94F5179}" dt="2021-07-22T20:22:55.349" v="497" actId="14100"/>
          <ac:picMkLst>
            <pc:docMk/>
            <pc:sldMk cId="723158062" sldId="432"/>
            <ac:picMk id="4" creationId="{F8493FC1-DEAC-4C87-B4B2-7D8F7EA33148}"/>
          </ac:picMkLst>
        </pc:picChg>
      </pc:sldChg>
      <pc:sldChg chg="modSp">
        <pc:chgData name="Harleen Kaur" userId="S::id65ns02@ubalt.edu::9f7fc1d6-ab67-473f-ba46-e98f6ce2049b" providerId="AD" clId="Web-{CC7D59B9-473F-484B-ABF1-9287A94F5179}" dt="2021-07-22T21:09:54.214" v="736" actId="20577"/>
        <pc:sldMkLst>
          <pc:docMk/>
          <pc:sldMk cId="2155079201" sldId="435"/>
        </pc:sldMkLst>
        <pc:spChg chg="mod">
          <ac:chgData name="Harleen Kaur" userId="S::id65ns02@ubalt.edu::9f7fc1d6-ab67-473f-ba46-e98f6ce2049b" providerId="AD" clId="Web-{CC7D59B9-473F-484B-ABF1-9287A94F5179}" dt="2021-07-22T21:09:54.214" v="736" actId="20577"/>
          <ac:spMkLst>
            <pc:docMk/>
            <pc:sldMk cId="2155079201" sldId="435"/>
            <ac:spMk id="2" creationId="{AAE76C7B-E975-4528-B83E-E92966EB3639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19:55:41.936" v="172" actId="20577"/>
        <pc:sldMkLst>
          <pc:docMk/>
          <pc:sldMk cId="1489860489" sldId="440"/>
        </pc:sldMkLst>
        <pc:spChg chg="mod">
          <ac:chgData name="Harleen Kaur" userId="S::id65ns02@ubalt.edu::9f7fc1d6-ab67-473f-ba46-e98f6ce2049b" providerId="AD" clId="Web-{CC7D59B9-473F-484B-ABF1-9287A94F5179}" dt="2021-07-22T19:55:41.936" v="172" actId="20577"/>
          <ac:spMkLst>
            <pc:docMk/>
            <pc:sldMk cId="1489860489" sldId="440"/>
            <ac:spMk id="2" creationId="{B9476AD0-8EDB-472F-97F6-4836B2D6CD61}"/>
          </ac:spMkLst>
        </pc:spChg>
      </pc:sldChg>
      <pc:sldChg chg="addSp delSp modSp">
        <pc:chgData name="Harleen Kaur" userId="S::id65ns02@ubalt.edu::9f7fc1d6-ab67-473f-ba46-e98f6ce2049b" providerId="AD" clId="Web-{CC7D59B9-473F-484B-ABF1-9287A94F5179}" dt="2021-07-22T18:28:45.641" v="81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CC7D59B9-473F-484B-ABF1-9287A94F5179}" dt="2021-07-22T17:54:17.696" v="77" actId="20577"/>
          <ac:spMkLst>
            <pc:docMk/>
            <pc:sldMk cId="2128166042" sldId="441"/>
            <ac:spMk id="3" creationId="{0E13DF89-5D28-4C71-A52F-C53342DC3B2B}"/>
          </ac:spMkLst>
        </pc:spChg>
        <pc:spChg chg="add del mod">
          <ac:chgData name="Harleen Kaur" userId="S::id65ns02@ubalt.edu::9f7fc1d6-ab67-473f-ba46-e98f6ce2049b" providerId="AD" clId="Web-{CC7D59B9-473F-484B-ABF1-9287A94F5179}" dt="2021-07-22T18:28:45.641" v="81"/>
          <ac:spMkLst>
            <pc:docMk/>
            <pc:sldMk cId="2128166042" sldId="441"/>
            <ac:spMk id="4" creationId="{110C772F-9126-4119-83B1-EB27F1E3ABA2}"/>
          </ac:spMkLst>
        </pc:spChg>
      </pc:sldChg>
      <pc:sldChg chg="del">
        <pc:chgData name="Harleen Kaur" userId="S::id65ns02@ubalt.edu::9f7fc1d6-ab67-473f-ba46-e98f6ce2049b" providerId="AD" clId="Web-{CC7D59B9-473F-484B-ABF1-9287A94F5179}" dt="2021-07-22T18:32:21.209" v="146"/>
        <pc:sldMkLst>
          <pc:docMk/>
          <pc:sldMk cId="1029523982" sldId="442"/>
        </pc:sldMkLst>
      </pc:sldChg>
      <pc:sldChg chg="modSp">
        <pc:chgData name="Harleen Kaur" userId="S::id65ns02@ubalt.edu::9f7fc1d6-ab67-473f-ba46-e98f6ce2049b" providerId="AD" clId="Web-{CC7D59B9-473F-484B-ABF1-9287A94F5179}" dt="2021-07-23T01:36:16.461" v="1103" actId="20577"/>
        <pc:sldMkLst>
          <pc:docMk/>
          <pc:sldMk cId="1765608399" sldId="443"/>
        </pc:sldMkLst>
        <pc:spChg chg="mod">
          <ac:chgData name="Harleen Kaur" userId="S::id65ns02@ubalt.edu::9f7fc1d6-ab67-473f-ba46-e98f6ce2049b" providerId="AD" clId="Web-{CC7D59B9-473F-484B-ABF1-9287A94F5179}" dt="2021-07-22T19:56:33.171" v="176" actId="20577"/>
          <ac:spMkLst>
            <pc:docMk/>
            <pc:sldMk cId="1765608399" sldId="443"/>
            <ac:spMk id="2" creationId="{D9F5AD6F-14C4-43E6-A50B-D8E5A75DAF5E}"/>
          </ac:spMkLst>
        </pc:spChg>
        <pc:spChg chg="mod">
          <ac:chgData name="Harleen Kaur" userId="S::id65ns02@ubalt.edu::9f7fc1d6-ab67-473f-ba46-e98f6ce2049b" providerId="AD" clId="Web-{CC7D59B9-473F-484B-ABF1-9287A94F5179}" dt="2021-07-23T01:36:16.461" v="1103" actId="20577"/>
          <ac:spMkLst>
            <pc:docMk/>
            <pc:sldMk cId="1765608399" sldId="443"/>
            <ac:spMk id="3" creationId="{A84C0F69-AC3A-4F17-BCCA-63DA2819ACD3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3T01:51:33.051" v="1398" actId="20577"/>
        <pc:sldMkLst>
          <pc:docMk/>
          <pc:sldMk cId="3991852019" sldId="445"/>
        </pc:sldMkLst>
        <pc:spChg chg="mod">
          <ac:chgData name="Harleen Kaur" userId="S::id65ns02@ubalt.edu::9f7fc1d6-ab67-473f-ba46-e98f6ce2049b" providerId="AD" clId="Web-{CC7D59B9-473F-484B-ABF1-9287A94F5179}" dt="2021-07-23T01:51:33.051" v="1398" actId="20577"/>
          <ac:spMkLst>
            <pc:docMk/>
            <pc:sldMk cId="3991852019" sldId="445"/>
            <ac:spMk id="3" creationId="{3B9A0770-2DEC-4522-99A5-9199BB6A9E80}"/>
          </ac:spMkLst>
        </pc:spChg>
      </pc:sldChg>
      <pc:sldChg chg="del">
        <pc:chgData name="Harleen Kaur" userId="S::id65ns02@ubalt.edu::9f7fc1d6-ab67-473f-ba46-e98f6ce2049b" providerId="AD" clId="Web-{CC7D59B9-473F-484B-ABF1-9287A94F5179}" dt="2021-07-22T21:17:18.488" v="870"/>
        <pc:sldMkLst>
          <pc:docMk/>
          <pc:sldMk cId="1885923503" sldId="446"/>
        </pc:sldMkLst>
      </pc:sldChg>
      <pc:sldChg chg="modSp">
        <pc:chgData name="Harleen Kaur" userId="S::id65ns02@ubalt.edu::9f7fc1d6-ab67-473f-ba46-e98f6ce2049b" providerId="AD" clId="Web-{CC7D59B9-473F-484B-ABF1-9287A94F5179}" dt="2021-07-22T17:53:22.305" v="62" actId="20577"/>
        <pc:sldMkLst>
          <pc:docMk/>
          <pc:sldMk cId="260036501" sldId="447"/>
        </pc:sldMkLst>
        <pc:spChg chg="mod">
          <ac:chgData name="Harleen Kaur" userId="S::id65ns02@ubalt.edu::9f7fc1d6-ab67-473f-ba46-e98f6ce2049b" providerId="AD" clId="Web-{CC7D59B9-473F-484B-ABF1-9287A94F5179}" dt="2021-07-22T17:53:22.305" v="62" actId="20577"/>
          <ac:spMkLst>
            <pc:docMk/>
            <pc:sldMk cId="260036501" sldId="447"/>
            <ac:spMk id="2" creationId="{813BE191-D198-48B4-9467-5B83D1A5E911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1:19:17.786" v="918" actId="20577"/>
        <pc:sldMkLst>
          <pc:docMk/>
          <pc:sldMk cId="1259972498" sldId="448"/>
        </pc:sldMkLst>
        <pc:spChg chg="mod">
          <ac:chgData name="Harleen Kaur" userId="S::id65ns02@ubalt.edu::9f7fc1d6-ab67-473f-ba46-e98f6ce2049b" providerId="AD" clId="Web-{CC7D59B9-473F-484B-ABF1-9287A94F5179}" dt="2021-07-22T21:19:17.786" v="918" actId="20577"/>
          <ac:spMkLst>
            <pc:docMk/>
            <pc:sldMk cId="1259972498" sldId="448"/>
            <ac:spMk id="2" creationId="{AB24FA12-30EC-4391-AA06-005B228951E5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1:18:53.864" v="903" actId="20577"/>
        <pc:sldMkLst>
          <pc:docMk/>
          <pc:sldMk cId="2784708312" sldId="452"/>
        </pc:sldMkLst>
        <pc:spChg chg="mod">
          <ac:chgData name="Harleen Kaur" userId="S::id65ns02@ubalt.edu::9f7fc1d6-ab67-473f-ba46-e98f6ce2049b" providerId="AD" clId="Web-{CC7D59B9-473F-484B-ABF1-9287A94F5179}" dt="2021-07-22T21:18:53.864" v="903" actId="20577"/>
          <ac:spMkLst>
            <pc:docMk/>
            <pc:sldMk cId="2784708312" sldId="452"/>
            <ac:spMk id="2" creationId="{9D570C73-EE79-47C1-AF44-83C695CFE718}"/>
          </ac:spMkLst>
        </pc:spChg>
        <pc:spChg chg="mod">
          <ac:chgData name="Harleen Kaur" userId="S::id65ns02@ubalt.edu::9f7fc1d6-ab67-473f-ba46-e98f6ce2049b" providerId="AD" clId="Web-{CC7D59B9-473F-484B-ABF1-9287A94F5179}" dt="2021-07-22T19:56:48.469" v="177" actId="20577"/>
          <ac:spMkLst>
            <pc:docMk/>
            <pc:sldMk cId="2784708312" sldId="452"/>
            <ac:spMk id="3" creationId="{3D07EBF5-6C6B-47B9-827D-AC3A65963BC3}"/>
          </ac:spMkLst>
        </pc:spChg>
      </pc:sldChg>
      <pc:sldChg chg="modSp">
        <pc:chgData name="Harleen Kaur" userId="S::id65ns02@ubalt.edu::9f7fc1d6-ab67-473f-ba46-e98f6ce2049b" providerId="AD" clId="Web-{CC7D59B9-473F-484B-ABF1-9287A94F5179}" dt="2021-07-22T20:13:45.946" v="428" actId="20577"/>
        <pc:sldMkLst>
          <pc:docMk/>
          <pc:sldMk cId="2996491619" sldId="453"/>
        </pc:sldMkLst>
        <pc:spChg chg="mod">
          <ac:chgData name="Harleen Kaur" userId="S::id65ns02@ubalt.edu::9f7fc1d6-ab67-473f-ba46-e98f6ce2049b" providerId="AD" clId="Web-{CC7D59B9-473F-484B-ABF1-9287A94F5179}" dt="2021-07-22T20:07:22.687" v="314" actId="20577"/>
          <ac:spMkLst>
            <pc:docMk/>
            <pc:sldMk cId="2996491619" sldId="453"/>
            <ac:spMk id="2" creationId="{53F88251-8DA7-45DE-BE99-A12764663DE1}"/>
          </ac:spMkLst>
        </pc:spChg>
        <pc:spChg chg="mod">
          <ac:chgData name="Harleen Kaur" userId="S::id65ns02@ubalt.edu::9f7fc1d6-ab67-473f-ba46-e98f6ce2049b" providerId="AD" clId="Web-{CC7D59B9-473F-484B-ABF1-9287A94F5179}" dt="2021-07-22T20:13:45.946" v="428" actId="20577"/>
          <ac:spMkLst>
            <pc:docMk/>
            <pc:sldMk cId="2996491619" sldId="453"/>
            <ac:spMk id="3" creationId="{A7897DBC-56CA-43D4-B1AB-3B0546FA7662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18:32:13.584" v="145" actId="20577"/>
        <pc:sldMkLst>
          <pc:docMk/>
          <pc:sldMk cId="3474825546" sldId="454"/>
        </pc:sldMkLst>
        <pc:spChg chg="mod">
          <ac:chgData name="Harleen Kaur" userId="S::id65ns02@ubalt.edu::9f7fc1d6-ab67-473f-ba46-e98f6ce2049b" providerId="AD" clId="Web-{CC7D59B9-473F-484B-ABF1-9287A94F5179}" dt="2021-07-22T18:29:20.034" v="89" actId="20577"/>
          <ac:spMkLst>
            <pc:docMk/>
            <pc:sldMk cId="3474825546" sldId="454"/>
            <ac:spMk id="2" creationId="{ADE4312E-1B54-4C00-A31C-E5CD982CB8A8}"/>
          </ac:spMkLst>
        </pc:spChg>
        <pc:spChg chg="mod">
          <ac:chgData name="Harleen Kaur" userId="S::id65ns02@ubalt.edu::9f7fc1d6-ab67-473f-ba46-e98f6ce2049b" providerId="AD" clId="Web-{CC7D59B9-473F-484B-ABF1-9287A94F5179}" dt="2021-07-22T18:32:13.584" v="145" actId="20577"/>
          <ac:spMkLst>
            <pc:docMk/>
            <pc:sldMk cId="3474825546" sldId="454"/>
            <ac:spMk id="3" creationId="{FFA34384-E426-43ED-B253-782550C7FAAD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21:09:28.433" v="730" actId="20577"/>
        <pc:sldMkLst>
          <pc:docMk/>
          <pc:sldMk cId="3862024830" sldId="455"/>
        </pc:sldMkLst>
        <pc:spChg chg="mod">
          <ac:chgData name="Harleen Kaur" userId="S::id65ns02@ubalt.edu::9f7fc1d6-ab67-473f-ba46-e98f6ce2049b" providerId="AD" clId="Web-{CC7D59B9-473F-484B-ABF1-9287A94F5179}" dt="2021-07-22T21:09:01.432" v="713" actId="20577"/>
          <ac:spMkLst>
            <pc:docMk/>
            <pc:sldMk cId="3862024830" sldId="455"/>
            <ac:spMk id="2" creationId="{D1469809-C07F-42F6-A334-AA818FD1868D}"/>
          </ac:spMkLst>
        </pc:spChg>
        <pc:spChg chg="mod">
          <ac:chgData name="Harleen Kaur" userId="S::id65ns02@ubalt.edu::9f7fc1d6-ab67-473f-ba46-e98f6ce2049b" providerId="AD" clId="Web-{CC7D59B9-473F-484B-ABF1-9287A94F5179}" dt="2021-07-22T21:09:28.433" v="730" actId="20577"/>
          <ac:spMkLst>
            <pc:docMk/>
            <pc:sldMk cId="3862024830" sldId="455"/>
            <ac:spMk id="3" creationId="{12D180E8-7053-4983-9728-782EE7D79494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21:17:05.737" v="869" actId="20577"/>
        <pc:sldMkLst>
          <pc:docMk/>
          <pc:sldMk cId="4202027213" sldId="456"/>
        </pc:sldMkLst>
        <pc:spChg chg="mod">
          <ac:chgData name="Harleen Kaur" userId="S::id65ns02@ubalt.edu::9f7fc1d6-ab67-473f-ba46-e98f6ce2049b" providerId="AD" clId="Web-{CC7D59B9-473F-484B-ABF1-9287A94F5179}" dt="2021-07-22T21:15:56.017" v="828" actId="20577"/>
          <ac:spMkLst>
            <pc:docMk/>
            <pc:sldMk cId="4202027213" sldId="456"/>
            <ac:spMk id="2" creationId="{EBC61702-494A-44BA-ACE8-6820A0AD569F}"/>
          </ac:spMkLst>
        </pc:spChg>
        <pc:spChg chg="mod">
          <ac:chgData name="Harleen Kaur" userId="S::id65ns02@ubalt.edu::9f7fc1d6-ab67-473f-ba46-e98f6ce2049b" providerId="AD" clId="Web-{CC7D59B9-473F-484B-ABF1-9287A94F5179}" dt="2021-07-22T21:17:05.737" v="869" actId="20577"/>
          <ac:spMkLst>
            <pc:docMk/>
            <pc:sldMk cId="4202027213" sldId="456"/>
            <ac:spMk id="3" creationId="{558FA8A7-938F-4C01-B39F-A26B22B8F4ED}"/>
          </ac:spMkLst>
        </pc:spChg>
      </pc:sldChg>
      <pc:sldChg chg="modSp new">
        <pc:chgData name="Harleen Kaur" userId="S::id65ns02@ubalt.edu::9f7fc1d6-ab67-473f-ba46-e98f6ce2049b" providerId="AD" clId="Web-{CC7D59B9-473F-484B-ABF1-9287A94F5179}" dt="2021-07-22T21:18:12.864" v="887" actId="20577"/>
        <pc:sldMkLst>
          <pc:docMk/>
          <pc:sldMk cId="2830511723" sldId="457"/>
        </pc:sldMkLst>
        <pc:spChg chg="mod">
          <ac:chgData name="Harleen Kaur" userId="S::id65ns02@ubalt.edu::9f7fc1d6-ab67-473f-ba46-e98f6ce2049b" providerId="AD" clId="Web-{CC7D59B9-473F-484B-ABF1-9287A94F5179}" dt="2021-07-22T21:18:12.864" v="887" actId="20577"/>
          <ac:spMkLst>
            <pc:docMk/>
            <pc:sldMk cId="2830511723" sldId="457"/>
            <ac:spMk id="2" creationId="{1EFD90E1-A573-44F7-BD34-1274A773A22D}"/>
          </ac:spMkLst>
        </pc:spChg>
      </pc:sldChg>
    </pc:docChg>
  </pc:docChgLst>
  <pc:docChgLst>
    <pc:chgData name="Harleen Kaur" userId="S::id65ns02@ubalt.edu::9f7fc1d6-ab67-473f-ba46-e98f6ce2049b" providerId="AD" clId="Web-{7C916262-413D-D0D8-C523-2EB695F3124B}"/>
    <pc:docChg chg="addSld delSld modSld sldOrd">
      <pc:chgData name="Harleen Kaur" userId="S::id65ns02@ubalt.edu::9f7fc1d6-ab67-473f-ba46-e98f6ce2049b" providerId="AD" clId="Web-{7C916262-413D-D0D8-C523-2EB695F3124B}" dt="2021-07-27T22:13:20.435" v="3222" actId="14100"/>
      <pc:docMkLst>
        <pc:docMk/>
      </pc:docMkLst>
      <pc:sldChg chg="modSp">
        <pc:chgData name="Harleen Kaur" userId="S::id65ns02@ubalt.edu::9f7fc1d6-ab67-473f-ba46-e98f6ce2049b" providerId="AD" clId="Web-{7C916262-413D-D0D8-C523-2EB695F3124B}" dt="2021-07-26T12:50:55.811" v="95" actId="20577"/>
        <pc:sldMkLst>
          <pc:docMk/>
          <pc:sldMk cId="3154763750" sldId="397"/>
        </pc:sldMkLst>
        <pc:spChg chg="mod">
          <ac:chgData name="Harleen Kaur" userId="S::id65ns02@ubalt.edu::9f7fc1d6-ab67-473f-ba46-e98f6ce2049b" providerId="AD" clId="Web-{7C916262-413D-D0D8-C523-2EB695F3124B}" dt="2021-07-26T12:50:55.811" v="95" actId="20577"/>
          <ac:spMkLst>
            <pc:docMk/>
            <pc:sldMk cId="3154763750" sldId="397"/>
            <ac:spMk id="3" creationId="{51D42C03-9D67-4FA3-B3A8-5623A3A9B3BB}"/>
          </ac:spMkLst>
        </pc:spChg>
      </pc:sldChg>
      <pc:sldChg chg="modSp ord">
        <pc:chgData name="Harleen Kaur" userId="S::id65ns02@ubalt.edu::9f7fc1d6-ab67-473f-ba46-e98f6ce2049b" providerId="AD" clId="Web-{7C916262-413D-D0D8-C523-2EB695F3124B}" dt="2021-07-26T13:02:31.016" v="147" actId="20577"/>
        <pc:sldMkLst>
          <pc:docMk/>
          <pc:sldMk cId="3381154349" sldId="398"/>
        </pc:sldMkLst>
        <pc:spChg chg="mod">
          <ac:chgData name="Harleen Kaur" userId="S::id65ns02@ubalt.edu::9f7fc1d6-ab67-473f-ba46-e98f6ce2049b" providerId="AD" clId="Web-{7C916262-413D-D0D8-C523-2EB695F3124B}" dt="2021-07-26T12:52:41.408" v="96" actId="20577"/>
          <ac:spMkLst>
            <pc:docMk/>
            <pc:sldMk cId="3381154349" sldId="398"/>
            <ac:spMk id="2" creationId="{EBA96FD1-6898-4BFA-9E02-9D87B019EA52}"/>
          </ac:spMkLst>
        </pc:spChg>
        <pc:spChg chg="mod">
          <ac:chgData name="Harleen Kaur" userId="S::id65ns02@ubalt.edu::9f7fc1d6-ab67-473f-ba46-e98f6ce2049b" providerId="AD" clId="Web-{7C916262-413D-D0D8-C523-2EB695F3124B}" dt="2021-07-26T13:02:31.016" v="147" actId="20577"/>
          <ac:spMkLst>
            <pc:docMk/>
            <pc:sldMk cId="3381154349" sldId="398"/>
            <ac:spMk id="3" creationId="{556A6F0D-28EE-4AA8-925C-71A264B1DB7A}"/>
          </ac:spMkLst>
        </pc:spChg>
      </pc:sldChg>
      <pc:sldChg chg="modSp">
        <pc:chgData name="Harleen Kaur" userId="S::id65ns02@ubalt.edu::9f7fc1d6-ab67-473f-ba46-e98f6ce2049b" providerId="AD" clId="Web-{7C916262-413D-D0D8-C523-2EB695F3124B}" dt="2021-07-26T12:58:09.057" v="120" actId="20577"/>
        <pc:sldMkLst>
          <pc:docMk/>
          <pc:sldMk cId="3472143807" sldId="399"/>
        </pc:sldMkLst>
        <pc:spChg chg="mod">
          <ac:chgData name="Harleen Kaur" userId="S::id65ns02@ubalt.edu::9f7fc1d6-ab67-473f-ba46-e98f6ce2049b" providerId="AD" clId="Web-{7C916262-413D-D0D8-C523-2EB695F3124B}" dt="2021-07-26T12:58:09.057" v="120" actId="20577"/>
          <ac:spMkLst>
            <pc:docMk/>
            <pc:sldMk cId="3472143807" sldId="399"/>
            <ac:spMk id="2" creationId="{AE315495-821B-4EC1-99B2-D05C4819A1A6}"/>
          </ac:spMkLst>
        </pc:spChg>
      </pc:sldChg>
      <pc:sldChg chg="del">
        <pc:chgData name="Harleen Kaur" userId="S::id65ns02@ubalt.edu::9f7fc1d6-ab67-473f-ba46-e98f6ce2049b" providerId="AD" clId="Web-{7C916262-413D-D0D8-C523-2EB695F3124B}" dt="2021-07-27T18:19:17.872" v="938"/>
        <pc:sldMkLst>
          <pc:docMk/>
          <pc:sldMk cId="999172385" sldId="413"/>
        </pc:sldMkLst>
      </pc:sldChg>
      <pc:sldChg chg="del">
        <pc:chgData name="Harleen Kaur" userId="S::id65ns02@ubalt.edu::9f7fc1d6-ab67-473f-ba46-e98f6ce2049b" providerId="AD" clId="Web-{7C916262-413D-D0D8-C523-2EB695F3124B}" dt="2021-07-27T18:19:24.138" v="939"/>
        <pc:sldMkLst>
          <pc:docMk/>
          <pc:sldMk cId="1732895745" sldId="414"/>
        </pc:sldMkLst>
      </pc:sldChg>
      <pc:sldChg chg="del">
        <pc:chgData name="Harleen Kaur" userId="S::id65ns02@ubalt.edu::9f7fc1d6-ab67-473f-ba46-e98f6ce2049b" providerId="AD" clId="Web-{7C916262-413D-D0D8-C523-2EB695F3124B}" dt="2021-07-27T18:19:30.076" v="941"/>
        <pc:sldMkLst>
          <pc:docMk/>
          <pc:sldMk cId="3794158611" sldId="415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0:54.800" v="1036" actId="1076"/>
        <pc:sldMkLst>
          <pc:docMk/>
          <pc:sldMk cId="4138222289" sldId="416"/>
        </pc:sldMkLst>
        <pc:spChg chg="mod">
          <ac:chgData name="Harleen Kaur" userId="S::id65ns02@ubalt.edu::9f7fc1d6-ab67-473f-ba46-e98f6ce2049b" providerId="AD" clId="Web-{7C916262-413D-D0D8-C523-2EB695F3124B}" dt="2021-07-27T18:20:00.046" v="979" actId="20577"/>
          <ac:spMkLst>
            <pc:docMk/>
            <pc:sldMk cId="4138222289" sldId="416"/>
            <ac:spMk id="2" creationId="{4A051B9F-70FB-441C-8B57-05EEA00E868E}"/>
          </ac:spMkLst>
        </pc:spChg>
        <pc:spChg chg="del">
          <ac:chgData name="Harleen Kaur" userId="S::id65ns02@ubalt.edu::9f7fc1d6-ab67-473f-ba46-e98f6ce2049b" providerId="AD" clId="Web-{7C916262-413D-D0D8-C523-2EB695F3124B}" dt="2021-07-27T18:20:14.203" v="980"/>
          <ac:spMkLst>
            <pc:docMk/>
            <pc:sldMk cId="4138222289" sldId="416"/>
            <ac:spMk id="3" creationId="{1173EB4D-1309-4AF5-BFA4-7FE2F36BB1B7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0:18.954" v="981"/>
          <ac:spMkLst>
            <pc:docMk/>
            <pc:sldMk cId="4138222289" sldId="416"/>
            <ac:spMk id="7" creationId="{CAFA728B-F370-4274-86F7-E39F190ED2C3}"/>
          </ac:spMkLst>
        </pc:spChg>
        <pc:spChg chg="add mod">
          <ac:chgData name="Harleen Kaur" userId="S::id65ns02@ubalt.edu::9f7fc1d6-ab67-473f-ba46-e98f6ce2049b" providerId="AD" clId="Web-{7C916262-413D-D0D8-C523-2EB695F3124B}" dt="2021-07-27T18:20:35.658" v="1034" actId="20577"/>
          <ac:spMkLst>
            <pc:docMk/>
            <pc:sldMk cId="4138222289" sldId="416"/>
            <ac:spMk id="8" creationId="{BB0A9DCD-7971-4082-BF02-0BF7275D3232}"/>
          </ac:spMkLst>
        </pc:spChg>
        <pc:spChg chg="add mod">
          <ac:chgData name="Harleen Kaur" userId="S::id65ns02@ubalt.edu::9f7fc1d6-ab67-473f-ba46-e98f6ce2049b" providerId="AD" clId="Web-{7C916262-413D-D0D8-C523-2EB695F3124B}" dt="2021-07-27T18:20:54.800" v="1036" actId="1076"/>
          <ac:spMkLst>
            <pc:docMk/>
            <pc:sldMk cId="4138222289" sldId="416"/>
            <ac:spMk id="9" creationId="{054D478D-D764-4633-B4EC-12516E2AF6AF}"/>
          </ac:spMkLst>
        </pc:spChg>
      </pc:sldChg>
      <pc:sldChg chg="addSp delSp modSp">
        <pc:chgData name="Harleen Kaur" userId="S::id65ns02@ubalt.edu::9f7fc1d6-ab67-473f-ba46-e98f6ce2049b" providerId="AD" clId="Web-{7C916262-413D-D0D8-C523-2EB695F3124B}" dt="2021-07-27T18:23:02.135" v="1062" actId="14100"/>
        <pc:sldMkLst>
          <pc:docMk/>
          <pc:sldMk cId="2175411651" sldId="417"/>
        </pc:sldMkLst>
        <pc:spChg chg="del mod">
          <ac:chgData name="Harleen Kaur" userId="S::id65ns02@ubalt.edu::9f7fc1d6-ab67-473f-ba46-e98f6ce2049b" providerId="AD" clId="Web-{7C916262-413D-D0D8-C523-2EB695F3124B}" dt="2021-07-27T18:21:21.832" v="1041"/>
          <ac:spMkLst>
            <pc:docMk/>
            <pc:sldMk cId="2175411651" sldId="417"/>
            <ac:spMk id="2" creationId="{90D5CC19-1E0D-4045-879E-30FEFBFCFBA6}"/>
          </ac:spMkLst>
        </pc:spChg>
        <pc:spChg chg="del">
          <ac:chgData name="Harleen Kaur" userId="S::id65ns02@ubalt.edu::9f7fc1d6-ab67-473f-ba46-e98f6ce2049b" providerId="AD" clId="Web-{7C916262-413D-D0D8-C523-2EB695F3124B}" dt="2021-07-27T18:21:24.926" v="1042"/>
          <ac:spMkLst>
            <pc:docMk/>
            <pc:sldMk cId="2175411651" sldId="417"/>
            <ac:spMk id="3" creationId="{546588F0-E0DB-4FB2-B052-547E016FA007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1:35.349" v="1043"/>
          <ac:spMkLst>
            <pc:docMk/>
            <pc:sldMk cId="2175411651" sldId="417"/>
            <ac:spMk id="7" creationId="{685827E6-16FD-40F3-9CDF-F0369F8FBA24}"/>
          </ac:spMkLst>
        </pc:spChg>
        <pc:spChg chg="add mod">
          <ac:chgData name="Harleen Kaur" userId="S::id65ns02@ubalt.edu::9f7fc1d6-ab67-473f-ba46-e98f6ce2049b" providerId="AD" clId="Web-{7C916262-413D-D0D8-C523-2EB695F3124B}" dt="2021-07-27T18:21:43.849" v="1054" actId="20577"/>
          <ac:spMkLst>
            <pc:docMk/>
            <pc:sldMk cId="2175411651" sldId="417"/>
            <ac:spMk id="8" creationId="{702DF2B8-73CF-4FBA-A656-15D7CB514F1D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2:36.258" v="1058"/>
          <ac:spMkLst>
            <pc:docMk/>
            <pc:sldMk cId="2175411651" sldId="417"/>
            <ac:spMk id="9" creationId="{CD181A60-3EED-4167-8FA3-9EB48C6C447A}"/>
          </ac:spMkLst>
        </pc:spChg>
        <pc:spChg chg="add mod">
          <ac:chgData name="Harleen Kaur" userId="S::id65ns02@ubalt.edu::9f7fc1d6-ab67-473f-ba46-e98f6ce2049b" providerId="AD" clId="Web-{7C916262-413D-D0D8-C523-2EB695F3124B}" dt="2021-07-27T18:23:02.135" v="1062" actId="14100"/>
          <ac:spMkLst>
            <pc:docMk/>
            <pc:sldMk cId="2175411651" sldId="417"/>
            <ac:spMk id="10" creationId="{D93F54A5-0BBE-4637-9315-DC51FDF4275F}"/>
          </ac:spMkLst>
        </pc:spChg>
      </pc:sldChg>
      <pc:sldChg chg="addSp delSp modSp">
        <pc:chgData name="Harleen Kaur" userId="S::id65ns02@ubalt.edu::9f7fc1d6-ab67-473f-ba46-e98f6ce2049b" providerId="AD" clId="Web-{7C916262-413D-D0D8-C523-2EB695F3124B}" dt="2021-07-27T18:27:22.306" v="1242" actId="20577"/>
        <pc:sldMkLst>
          <pc:docMk/>
          <pc:sldMk cId="2100724894" sldId="418"/>
        </pc:sldMkLst>
        <pc:spChg chg="mod">
          <ac:chgData name="Harleen Kaur" userId="S::id65ns02@ubalt.edu::9f7fc1d6-ab67-473f-ba46-e98f6ce2049b" providerId="AD" clId="Web-{7C916262-413D-D0D8-C523-2EB695F3124B}" dt="2021-07-27T18:23:43.872" v="1111" actId="20577"/>
          <ac:spMkLst>
            <pc:docMk/>
            <pc:sldMk cId="2100724894" sldId="418"/>
            <ac:spMk id="2" creationId="{51492F0E-C250-4FC7-9D5B-D561021F7061}"/>
          </ac:spMkLst>
        </pc:spChg>
        <pc:spChg chg="del">
          <ac:chgData name="Harleen Kaur" userId="S::id65ns02@ubalt.edu::9f7fc1d6-ab67-473f-ba46-e98f6ce2049b" providerId="AD" clId="Web-{7C916262-413D-D0D8-C523-2EB695F3124B}" dt="2021-07-27T18:23:50.591" v="1112"/>
          <ac:spMkLst>
            <pc:docMk/>
            <pc:sldMk cId="2100724894" sldId="418"/>
            <ac:spMk id="3" creationId="{83AB375F-4829-44C3-97C5-BDCCFE0FFA72}"/>
          </ac:spMkLst>
        </pc:spChg>
        <pc:spChg chg="del">
          <ac:chgData name="Harleen Kaur" userId="S::id65ns02@ubalt.edu::9f7fc1d6-ab67-473f-ba46-e98f6ce2049b" providerId="AD" clId="Web-{7C916262-413D-D0D8-C523-2EB695F3124B}" dt="2021-07-27T18:27:02.555" v="1186"/>
          <ac:spMkLst>
            <pc:docMk/>
            <pc:sldMk cId="2100724894" sldId="418"/>
            <ac:spMk id="7" creationId="{50E9A946-34A9-40F3-B352-C031BCDA0401}"/>
          </ac:spMkLst>
        </pc:spChg>
        <pc:spChg chg="mod">
          <ac:chgData name="Harleen Kaur" userId="S::id65ns02@ubalt.edu::9f7fc1d6-ab67-473f-ba46-e98f6ce2049b" providerId="AD" clId="Web-{7C916262-413D-D0D8-C523-2EB695F3124B}" dt="2021-07-27T18:25:15.252" v="1174" actId="20577"/>
          <ac:spMkLst>
            <pc:docMk/>
            <pc:sldMk cId="2100724894" sldId="418"/>
            <ac:spMk id="8" creationId="{14842B1D-F035-4306-915C-C8D76C284F08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23:56.200" v="1113"/>
          <ac:spMkLst>
            <pc:docMk/>
            <pc:sldMk cId="2100724894" sldId="418"/>
            <ac:spMk id="10" creationId="{7DDFB33D-B297-4176-BC0C-E2406A582A98}"/>
          </ac:spMkLst>
        </pc:spChg>
        <pc:spChg chg="add mod">
          <ac:chgData name="Harleen Kaur" userId="S::id65ns02@ubalt.edu::9f7fc1d6-ab67-473f-ba46-e98f6ce2049b" providerId="AD" clId="Web-{7C916262-413D-D0D8-C523-2EB695F3124B}" dt="2021-07-27T18:24:53.579" v="1158" actId="20577"/>
          <ac:spMkLst>
            <pc:docMk/>
            <pc:sldMk cId="2100724894" sldId="418"/>
            <ac:spMk id="11" creationId="{51AF526A-867B-423F-8716-317505D104CA}"/>
          </ac:spMkLst>
        </pc:spChg>
        <pc:spChg chg="add mod">
          <ac:chgData name="Harleen Kaur" userId="S::id65ns02@ubalt.edu::9f7fc1d6-ab67-473f-ba46-e98f6ce2049b" providerId="AD" clId="Web-{7C916262-413D-D0D8-C523-2EB695F3124B}" dt="2021-07-27T18:25:40.909" v="1177" actId="14100"/>
          <ac:spMkLst>
            <pc:docMk/>
            <pc:sldMk cId="2100724894" sldId="418"/>
            <ac:spMk id="12" creationId="{9565295E-85CC-49E5-99A6-04035477DB76}"/>
          </ac:spMkLst>
        </pc:spChg>
        <pc:spChg chg="add mod">
          <ac:chgData name="Harleen Kaur" userId="S::id65ns02@ubalt.edu::9f7fc1d6-ab67-473f-ba46-e98f6ce2049b" providerId="AD" clId="Web-{7C916262-413D-D0D8-C523-2EB695F3124B}" dt="2021-07-27T18:27:22.306" v="1242" actId="20577"/>
          <ac:spMkLst>
            <pc:docMk/>
            <pc:sldMk cId="2100724894" sldId="418"/>
            <ac:spMk id="15" creationId="{D8453112-FE18-42D5-9FE0-4625C23BB761}"/>
          </ac:spMkLst>
        </pc:spChg>
        <pc:cxnChg chg="add del mod">
          <ac:chgData name="Harleen Kaur" userId="S::id65ns02@ubalt.edu::9f7fc1d6-ab67-473f-ba46-e98f6ce2049b" providerId="AD" clId="Web-{7C916262-413D-D0D8-C523-2EB695F3124B}" dt="2021-07-27T18:26:26.146" v="1180"/>
          <ac:cxnSpMkLst>
            <pc:docMk/>
            <pc:sldMk cId="2100724894" sldId="418"/>
            <ac:cxnSpMk id="13" creationId="{15CCB445-85CF-4C60-AF4D-5870F5A03167}"/>
          </ac:cxnSpMkLst>
        </pc:cxnChg>
        <pc:cxnChg chg="add mod">
          <ac:chgData name="Harleen Kaur" userId="S::id65ns02@ubalt.edu::9f7fc1d6-ab67-473f-ba46-e98f6ce2049b" providerId="AD" clId="Web-{7C916262-413D-D0D8-C523-2EB695F3124B}" dt="2021-07-27T18:26:45.507" v="1185" actId="14100"/>
          <ac:cxnSpMkLst>
            <pc:docMk/>
            <pc:sldMk cId="2100724894" sldId="418"/>
            <ac:cxnSpMk id="14" creationId="{E6C0C55E-CC8A-49D9-BE77-2DBA3D30A573}"/>
          </ac:cxnSpMkLst>
        </pc:cxnChg>
      </pc:sldChg>
      <pc:sldChg chg="del">
        <pc:chgData name="Harleen Kaur" userId="S::id65ns02@ubalt.edu::9f7fc1d6-ab67-473f-ba46-e98f6ce2049b" providerId="AD" clId="Web-{7C916262-413D-D0D8-C523-2EB695F3124B}" dt="2021-07-27T20:03:27.187" v="2123"/>
        <pc:sldMkLst>
          <pc:docMk/>
          <pc:sldMk cId="2403806824" sldId="419"/>
        </pc:sldMkLst>
      </pc:sldChg>
      <pc:sldChg chg="del">
        <pc:chgData name="Harleen Kaur" userId="S::id65ns02@ubalt.edu::9f7fc1d6-ab67-473f-ba46-e98f6ce2049b" providerId="AD" clId="Web-{7C916262-413D-D0D8-C523-2EB695F3124B}" dt="2021-07-27T20:03:19.155" v="2122"/>
        <pc:sldMkLst>
          <pc:docMk/>
          <pc:sldMk cId="1340921819" sldId="420"/>
        </pc:sldMkLst>
      </pc:sldChg>
      <pc:sldChg chg="del">
        <pc:chgData name="Harleen Kaur" userId="S::id65ns02@ubalt.edu::9f7fc1d6-ab67-473f-ba46-e98f6ce2049b" providerId="AD" clId="Web-{7C916262-413D-D0D8-C523-2EB695F3124B}" dt="2021-07-27T20:03:29.468" v="2124"/>
        <pc:sldMkLst>
          <pc:docMk/>
          <pc:sldMk cId="4240302779" sldId="421"/>
        </pc:sldMkLst>
      </pc:sldChg>
      <pc:sldChg chg="del">
        <pc:chgData name="Harleen Kaur" userId="S::id65ns02@ubalt.edu::9f7fc1d6-ab67-473f-ba46-e98f6ce2049b" providerId="AD" clId="Web-{7C916262-413D-D0D8-C523-2EB695F3124B}" dt="2021-07-27T20:03:46.250" v="2126"/>
        <pc:sldMkLst>
          <pc:docMk/>
          <pc:sldMk cId="3365135938" sldId="422"/>
        </pc:sldMkLst>
      </pc:sldChg>
      <pc:sldChg chg="del">
        <pc:chgData name="Harleen Kaur" userId="S::id65ns02@ubalt.edu::9f7fc1d6-ab67-473f-ba46-e98f6ce2049b" providerId="AD" clId="Web-{7C916262-413D-D0D8-C523-2EB695F3124B}" dt="2021-07-27T20:03:49.969" v="2127"/>
        <pc:sldMkLst>
          <pc:docMk/>
          <pc:sldMk cId="846550841" sldId="423"/>
        </pc:sldMkLst>
      </pc:sldChg>
      <pc:sldChg chg="addSp delSp modSp ord">
        <pc:chgData name="Harleen Kaur" userId="S::id65ns02@ubalt.edu::9f7fc1d6-ab67-473f-ba46-e98f6ce2049b" providerId="AD" clId="Web-{7C916262-413D-D0D8-C523-2EB695F3124B}" dt="2021-07-27T19:55:28.033" v="1825" actId="20577"/>
        <pc:sldMkLst>
          <pc:docMk/>
          <pc:sldMk cId="999398568" sldId="424"/>
        </pc:sldMkLst>
        <pc:spChg chg="mod">
          <ac:chgData name="Harleen Kaur" userId="S::id65ns02@ubalt.edu::9f7fc1d6-ab67-473f-ba46-e98f6ce2049b" providerId="AD" clId="Web-{7C916262-413D-D0D8-C523-2EB695F3124B}" dt="2021-07-27T18:50:33.196" v="1763" actId="20577"/>
          <ac:spMkLst>
            <pc:docMk/>
            <pc:sldMk cId="999398568" sldId="424"/>
            <ac:spMk id="2" creationId="{A458428F-AABF-41AE-8181-2E892E9A6617}"/>
          </ac:spMkLst>
        </pc:spChg>
        <pc:spChg chg="del">
          <ac:chgData name="Harleen Kaur" userId="S::id65ns02@ubalt.edu::9f7fc1d6-ab67-473f-ba46-e98f6ce2049b" providerId="AD" clId="Web-{7C916262-413D-D0D8-C523-2EB695F3124B}" dt="2021-07-27T18:50:35.915" v="1764"/>
          <ac:spMkLst>
            <pc:docMk/>
            <pc:sldMk cId="999398568" sldId="424"/>
            <ac:spMk id="3" creationId="{74FB0B66-ADA0-46A9-9591-8687B5B1FB00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50:41.978" v="1765"/>
          <ac:spMkLst>
            <pc:docMk/>
            <pc:sldMk cId="999398568" sldId="424"/>
            <ac:spMk id="7" creationId="{A42E524F-726D-4FC3-AE8E-7C625EFE11A8}"/>
          </ac:spMkLst>
        </pc:spChg>
        <pc:spChg chg="add mod">
          <ac:chgData name="Harleen Kaur" userId="S::id65ns02@ubalt.edu::9f7fc1d6-ab67-473f-ba46-e98f6ce2049b" providerId="AD" clId="Web-{7C916262-413D-D0D8-C523-2EB695F3124B}" dt="2021-07-27T19:55:28.033" v="1825" actId="20577"/>
          <ac:spMkLst>
            <pc:docMk/>
            <pc:sldMk cId="999398568" sldId="424"/>
            <ac:spMk id="7" creationId="{BB1124DD-E184-48DC-97F0-0077B3D9092E}"/>
          </ac:spMkLst>
        </pc:spChg>
      </pc:sldChg>
      <pc:sldChg chg="del">
        <pc:chgData name="Harleen Kaur" userId="S::id65ns02@ubalt.edu::9f7fc1d6-ab67-473f-ba46-e98f6ce2049b" providerId="AD" clId="Web-{7C916262-413D-D0D8-C523-2EB695F3124B}" dt="2021-07-27T20:03:51.688" v="2128"/>
        <pc:sldMkLst>
          <pc:docMk/>
          <pc:sldMk cId="964025003" sldId="425"/>
        </pc:sldMkLst>
      </pc:sldChg>
      <pc:sldChg chg="del">
        <pc:chgData name="Harleen Kaur" userId="S::id65ns02@ubalt.edu::9f7fc1d6-ab67-473f-ba46-e98f6ce2049b" providerId="AD" clId="Web-{7C916262-413D-D0D8-C523-2EB695F3124B}" dt="2021-07-27T20:03:55.360" v="2129"/>
        <pc:sldMkLst>
          <pc:docMk/>
          <pc:sldMk cId="3902981577" sldId="426"/>
        </pc:sldMkLst>
      </pc:sldChg>
      <pc:sldChg chg="del">
        <pc:chgData name="Harleen Kaur" userId="S::id65ns02@ubalt.edu::9f7fc1d6-ab67-473f-ba46-e98f6ce2049b" providerId="AD" clId="Web-{7C916262-413D-D0D8-C523-2EB695F3124B}" dt="2021-07-27T21:15:25.463" v="2906"/>
        <pc:sldMkLst>
          <pc:docMk/>
          <pc:sldMk cId="1876578526" sldId="427"/>
        </pc:sldMkLst>
      </pc:sldChg>
      <pc:sldChg chg="del">
        <pc:chgData name="Harleen Kaur" userId="S::id65ns02@ubalt.edu::9f7fc1d6-ab67-473f-ba46-e98f6ce2049b" providerId="AD" clId="Web-{7C916262-413D-D0D8-C523-2EB695F3124B}" dt="2021-07-27T21:15:27.181" v="2907"/>
        <pc:sldMkLst>
          <pc:docMk/>
          <pc:sldMk cId="3765136305" sldId="428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6:53.996" v="2948" actId="1076"/>
        <pc:sldMkLst>
          <pc:docMk/>
          <pc:sldMk cId="3292519928" sldId="429"/>
        </pc:sldMkLst>
        <pc:spChg chg="mod">
          <ac:chgData name="Harleen Kaur" userId="S::id65ns02@ubalt.edu::9f7fc1d6-ab67-473f-ba46-e98f6ce2049b" providerId="AD" clId="Web-{7C916262-413D-D0D8-C523-2EB695F3124B}" dt="2021-07-27T21:15:45.479" v="2936" actId="20577"/>
          <ac:spMkLst>
            <pc:docMk/>
            <pc:sldMk cId="3292519928" sldId="429"/>
            <ac:spMk id="2" creationId="{4AA8299F-01F8-45DC-9110-F2BE04B457B7}"/>
          </ac:spMkLst>
        </pc:spChg>
        <pc:spChg chg="del">
          <ac:chgData name="Harleen Kaur" userId="S::id65ns02@ubalt.edu::9f7fc1d6-ab67-473f-ba46-e98f6ce2049b" providerId="AD" clId="Web-{7C916262-413D-D0D8-C523-2EB695F3124B}" dt="2021-07-27T21:16:28.324" v="2937"/>
          <ac:spMkLst>
            <pc:docMk/>
            <pc:sldMk cId="3292519928" sldId="429"/>
            <ac:spMk id="3" creationId="{0846CA88-FCD9-46F6-AC41-382FB46084B6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6:36.386" v="2938"/>
          <ac:spMkLst>
            <pc:docMk/>
            <pc:sldMk cId="3292519928" sldId="429"/>
            <ac:spMk id="5" creationId="{C3E512B6-09DA-47F0-8989-05EA90AEACCF}"/>
          </ac:spMkLst>
        </pc:spChg>
        <pc:spChg chg="add mod">
          <ac:chgData name="Harleen Kaur" userId="S::id65ns02@ubalt.edu::9f7fc1d6-ab67-473f-ba46-e98f6ce2049b" providerId="AD" clId="Web-{7C916262-413D-D0D8-C523-2EB695F3124B}" dt="2021-07-27T21:16:53.996" v="2948" actId="1076"/>
          <ac:spMkLst>
            <pc:docMk/>
            <pc:sldMk cId="3292519928" sldId="429"/>
            <ac:spMk id="8" creationId="{58D78F59-3057-4760-9676-AC5B3521AEBF}"/>
          </ac:spMkLst>
        </pc:spChg>
      </pc:sldChg>
      <pc:sldChg chg="addSp delSp modSp">
        <pc:chgData name="Harleen Kaur" userId="S::id65ns02@ubalt.edu::9f7fc1d6-ab67-473f-ba46-e98f6ce2049b" providerId="AD" clId="Web-{7C916262-413D-D0D8-C523-2EB695F3124B}" dt="2021-07-27T21:18:43.718" v="2978" actId="20577"/>
        <pc:sldMkLst>
          <pc:docMk/>
          <pc:sldMk cId="2402824038" sldId="430"/>
        </pc:sldMkLst>
        <pc:spChg chg="del">
          <ac:chgData name="Harleen Kaur" userId="S::id65ns02@ubalt.edu::9f7fc1d6-ab67-473f-ba46-e98f6ce2049b" providerId="AD" clId="Web-{7C916262-413D-D0D8-C523-2EB695F3124B}" dt="2021-07-27T21:17:16.872" v="2949"/>
          <ac:spMkLst>
            <pc:docMk/>
            <pc:sldMk cId="2402824038" sldId="430"/>
            <ac:spMk id="2" creationId="{67344A10-DAA2-4EF0-BC76-E83EC40DEDD3}"/>
          </ac:spMkLst>
        </pc:spChg>
        <pc:spChg chg="del">
          <ac:chgData name="Harleen Kaur" userId="S::id65ns02@ubalt.edu::9f7fc1d6-ab67-473f-ba46-e98f6ce2049b" providerId="AD" clId="Web-{7C916262-413D-D0D8-C523-2EB695F3124B}" dt="2021-07-27T21:17:21.544" v="2951"/>
          <ac:spMkLst>
            <pc:docMk/>
            <pc:sldMk cId="2402824038" sldId="430"/>
            <ac:spMk id="3" creationId="{3E3C0E8F-6E45-4C0D-A0FB-8B73CCFC509C}"/>
          </ac:spMkLst>
        </pc:spChg>
        <pc:spChg chg="mod">
          <ac:chgData name="Harleen Kaur" userId="S::id65ns02@ubalt.edu::9f7fc1d6-ab67-473f-ba46-e98f6ce2049b" providerId="AD" clId="Web-{7C916262-413D-D0D8-C523-2EB695F3124B}" dt="2021-07-27T21:17:52.904" v="2956" actId="14100"/>
          <ac:spMkLst>
            <pc:docMk/>
            <pc:sldMk cId="2402824038" sldId="430"/>
            <ac:spMk id="6" creationId="{8A706105-600B-4283-A6BD-806BBB9DB8E7}"/>
          </ac:spMkLst>
        </pc:spChg>
        <pc:spChg chg="mod">
          <ac:chgData name="Harleen Kaur" userId="S::id65ns02@ubalt.edu::9f7fc1d6-ab67-473f-ba46-e98f6ce2049b" providerId="AD" clId="Web-{7C916262-413D-D0D8-C523-2EB695F3124B}" dt="2021-07-27T21:18:12.295" v="2958" actId="14100"/>
          <ac:spMkLst>
            <pc:docMk/>
            <pc:sldMk cId="2402824038" sldId="430"/>
            <ac:spMk id="7" creationId="{3ABAD2B4-43E0-4F7D-9310-CBDE9AD079F7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7:19.403" v="2950"/>
          <ac:spMkLst>
            <pc:docMk/>
            <pc:sldMk cId="2402824038" sldId="430"/>
            <ac:spMk id="8" creationId="{8460FBB1-B4C1-40BB-BD0B-6F75BA823891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7:23.794" v="2952"/>
          <ac:spMkLst>
            <pc:docMk/>
            <pc:sldMk cId="2402824038" sldId="430"/>
            <ac:spMk id="10" creationId="{E59C1AD7-028F-4F31-9CF4-660B4F4D733B}"/>
          </ac:spMkLst>
        </pc:spChg>
        <pc:spChg chg="add mod">
          <ac:chgData name="Harleen Kaur" userId="S::id65ns02@ubalt.edu::9f7fc1d6-ab67-473f-ba46-e98f6ce2049b" providerId="AD" clId="Web-{7C916262-413D-D0D8-C523-2EB695F3124B}" dt="2021-07-27T21:18:43.718" v="2978" actId="20577"/>
          <ac:spMkLst>
            <pc:docMk/>
            <pc:sldMk cId="2402824038" sldId="430"/>
            <ac:spMk id="11" creationId="{E06B6596-AB35-4AA3-8081-FC6217F1A457}"/>
          </ac:spMkLst>
        </pc:spChg>
        <pc:picChg chg="mod">
          <ac:chgData name="Harleen Kaur" userId="S::id65ns02@ubalt.edu::9f7fc1d6-ab67-473f-ba46-e98f6ce2049b" providerId="AD" clId="Web-{7C916262-413D-D0D8-C523-2EB695F3124B}" dt="2021-07-27T21:17:38.154" v="2954" actId="14100"/>
          <ac:picMkLst>
            <pc:docMk/>
            <pc:sldMk cId="2402824038" sldId="430"/>
            <ac:picMk id="5" creationId="{3D7B4A5A-1F1F-4D59-917A-2D78F75EE107}"/>
          </ac:picMkLst>
        </pc:picChg>
      </pc:sldChg>
      <pc:sldChg chg="addSp delSp modSp">
        <pc:chgData name="Harleen Kaur" userId="S::id65ns02@ubalt.edu::9f7fc1d6-ab67-473f-ba46-e98f6ce2049b" providerId="AD" clId="Web-{7C916262-413D-D0D8-C523-2EB695F3124B}" dt="2021-07-27T21:21:34.098" v="3051" actId="20577"/>
        <pc:sldMkLst>
          <pc:docMk/>
          <pc:sldMk cId="3304247483" sldId="431"/>
        </pc:sldMkLst>
        <pc:spChg chg="mod">
          <ac:chgData name="Harleen Kaur" userId="S::id65ns02@ubalt.edu::9f7fc1d6-ab67-473f-ba46-e98f6ce2049b" providerId="AD" clId="Web-{7C916262-413D-D0D8-C523-2EB695F3124B}" dt="2021-07-27T21:19:20.313" v="3016" actId="20577"/>
          <ac:spMkLst>
            <pc:docMk/>
            <pc:sldMk cId="3304247483" sldId="431"/>
            <ac:spMk id="2" creationId="{9EE42BF4-73AD-401A-BDA4-0070F3113B1A}"/>
          </ac:spMkLst>
        </pc:spChg>
        <pc:spChg chg="del">
          <ac:chgData name="Harleen Kaur" userId="S::id65ns02@ubalt.edu::9f7fc1d6-ab67-473f-ba46-e98f6ce2049b" providerId="AD" clId="Web-{7C916262-413D-D0D8-C523-2EB695F3124B}" dt="2021-07-27T21:19:27.532" v="3017"/>
          <ac:spMkLst>
            <pc:docMk/>
            <pc:sldMk cId="3304247483" sldId="431"/>
            <ac:spMk id="3" creationId="{CF5C1616-9653-40D7-9EDB-85D29E43D06F}"/>
          </ac:spMkLst>
        </pc:spChg>
        <pc:spChg chg="add del mod">
          <ac:chgData name="Harleen Kaur" userId="S::id65ns02@ubalt.edu::9f7fc1d6-ab67-473f-ba46-e98f6ce2049b" providerId="AD" clId="Web-{7C916262-413D-D0D8-C523-2EB695F3124B}" dt="2021-07-27T21:19:32.782" v="3018"/>
          <ac:spMkLst>
            <pc:docMk/>
            <pc:sldMk cId="3304247483" sldId="431"/>
            <ac:spMk id="6" creationId="{35DD3BF3-86C3-4DF5-A88F-E9A190A85F60}"/>
          </ac:spMkLst>
        </pc:spChg>
        <pc:spChg chg="mod">
          <ac:chgData name="Harleen Kaur" userId="S::id65ns02@ubalt.edu::9f7fc1d6-ab67-473f-ba46-e98f6ce2049b" providerId="AD" clId="Web-{7C916262-413D-D0D8-C523-2EB695F3124B}" dt="2021-07-27T21:20:55.034" v="3026" actId="20577"/>
          <ac:spMkLst>
            <pc:docMk/>
            <pc:sldMk cId="3304247483" sldId="431"/>
            <ac:spMk id="8" creationId="{DAE84013-9397-470E-AF0E-847A963DAA05}"/>
          </ac:spMkLst>
        </pc:spChg>
        <pc:spChg chg="add mod">
          <ac:chgData name="Harleen Kaur" userId="S::id65ns02@ubalt.edu::9f7fc1d6-ab67-473f-ba46-e98f6ce2049b" providerId="AD" clId="Web-{7C916262-413D-D0D8-C523-2EB695F3124B}" dt="2021-07-27T21:21:34.098" v="3051" actId="20577"/>
          <ac:spMkLst>
            <pc:docMk/>
            <pc:sldMk cId="3304247483" sldId="431"/>
            <ac:spMk id="11" creationId="{9D180B0E-7305-4760-ABC3-A6ECF9F33694}"/>
          </ac:spMkLst>
        </pc:spChg>
        <pc:picChg chg="mod">
          <ac:chgData name="Harleen Kaur" userId="S::id65ns02@ubalt.edu::9f7fc1d6-ab67-473f-ba46-e98f6ce2049b" providerId="AD" clId="Web-{7C916262-413D-D0D8-C523-2EB695F3124B}" dt="2021-07-27T21:20:01.298" v="3019" actId="1076"/>
          <ac:picMkLst>
            <pc:docMk/>
            <pc:sldMk cId="3304247483" sldId="431"/>
            <ac:picMk id="7" creationId="{5CAF37FE-F2B7-48AD-8AB3-2C6770EC3606}"/>
          </ac:picMkLst>
        </pc:picChg>
        <pc:cxnChg chg="add mod">
          <ac:chgData name="Harleen Kaur" userId="S::id65ns02@ubalt.edu::9f7fc1d6-ab67-473f-ba46-e98f6ce2049b" providerId="AD" clId="Web-{7C916262-413D-D0D8-C523-2EB695F3124B}" dt="2021-07-27T21:21:06.675" v="3028" actId="14100"/>
          <ac:cxnSpMkLst>
            <pc:docMk/>
            <pc:sldMk cId="3304247483" sldId="431"/>
            <ac:cxnSpMk id="10" creationId="{5D989A53-AA36-4BF0-A62F-3F0D301DD122}"/>
          </ac:cxnSpMkLst>
        </pc:cxnChg>
      </pc:sldChg>
      <pc:sldChg chg="del">
        <pc:chgData name="Harleen Kaur" userId="S::id65ns02@ubalt.edu::9f7fc1d6-ab67-473f-ba46-e98f6ce2049b" providerId="AD" clId="Web-{7C916262-413D-D0D8-C523-2EB695F3124B}" dt="2021-07-27T22:12:09.571" v="3211"/>
        <pc:sldMkLst>
          <pc:docMk/>
          <pc:sldMk cId="723158062" sldId="432"/>
        </pc:sldMkLst>
      </pc:sldChg>
      <pc:sldChg chg="del">
        <pc:chgData name="Harleen Kaur" userId="S::id65ns02@ubalt.edu::9f7fc1d6-ab67-473f-ba46-e98f6ce2049b" providerId="AD" clId="Web-{7C916262-413D-D0D8-C523-2EB695F3124B}" dt="2021-07-27T22:12:12.446" v="3212"/>
        <pc:sldMkLst>
          <pc:docMk/>
          <pc:sldMk cId="3725471359" sldId="433"/>
        </pc:sldMkLst>
      </pc:sldChg>
      <pc:sldChg chg="del">
        <pc:chgData name="Harleen Kaur" userId="S::id65ns02@ubalt.edu::9f7fc1d6-ab67-473f-ba46-e98f6ce2049b" providerId="AD" clId="Web-{7C916262-413D-D0D8-C523-2EB695F3124B}" dt="2021-07-27T20:03:29.890" v="2125"/>
        <pc:sldMkLst>
          <pc:docMk/>
          <pc:sldMk cId="1489860489" sldId="440"/>
        </pc:sldMkLst>
      </pc:sldChg>
      <pc:sldChg chg="modSp ord">
        <pc:chgData name="Harleen Kaur" userId="S::id65ns02@ubalt.edu::9f7fc1d6-ab67-473f-ba46-e98f6ce2049b" providerId="AD" clId="Web-{7C916262-413D-D0D8-C523-2EB695F3124B}" dt="2021-07-27T18:16:03.658" v="792" actId="20577"/>
        <pc:sldMkLst>
          <pc:docMk/>
          <pc:sldMk cId="1765608399" sldId="443"/>
        </pc:sldMkLst>
        <pc:spChg chg="mod">
          <ac:chgData name="Harleen Kaur" userId="S::id65ns02@ubalt.edu::9f7fc1d6-ab67-473f-ba46-e98f6ce2049b" providerId="AD" clId="Web-{7C916262-413D-D0D8-C523-2EB695F3124B}" dt="2021-07-27T18:16:03.658" v="792" actId="20577"/>
          <ac:spMkLst>
            <pc:docMk/>
            <pc:sldMk cId="1765608399" sldId="443"/>
            <ac:spMk id="3" creationId="{A84C0F69-AC3A-4F17-BCCA-63DA2819ACD3}"/>
          </ac:spMkLst>
        </pc:spChg>
      </pc:sldChg>
      <pc:sldChg chg="modSp del">
        <pc:chgData name="Harleen Kaur" userId="S::id65ns02@ubalt.edu::9f7fc1d6-ab67-473f-ba46-e98f6ce2049b" providerId="AD" clId="Web-{7C916262-413D-D0D8-C523-2EB695F3124B}" dt="2021-07-27T21:15:20.150" v="2904"/>
        <pc:sldMkLst>
          <pc:docMk/>
          <pc:sldMk cId="3991852019" sldId="445"/>
        </pc:sldMkLst>
        <pc:spChg chg="mod">
          <ac:chgData name="Harleen Kaur" userId="S::id65ns02@ubalt.edu::9f7fc1d6-ab67-473f-ba46-e98f6ce2049b" providerId="AD" clId="Web-{7C916262-413D-D0D8-C523-2EB695F3124B}" dt="2021-07-27T21:10:08.954" v="2762" actId="20577"/>
          <ac:spMkLst>
            <pc:docMk/>
            <pc:sldMk cId="3991852019" sldId="445"/>
            <ac:spMk id="3" creationId="{3B9A0770-2DEC-4522-99A5-9199BB6A9E80}"/>
          </ac:spMkLst>
        </pc:spChg>
      </pc:sldChg>
      <pc:sldChg chg="modSp">
        <pc:chgData name="Harleen Kaur" userId="S::id65ns02@ubalt.edu::9f7fc1d6-ab67-473f-ba46-e98f6ce2049b" providerId="AD" clId="Web-{7C916262-413D-D0D8-C523-2EB695F3124B}" dt="2021-07-27T20:20:15.699" v="2179" actId="20577"/>
        <pc:sldMkLst>
          <pc:docMk/>
          <pc:sldMk cId="368390487" sldId="450"/>
        </pc:sldMkLst>
        <pc:spChg chg="mod">
          <ac:chgData name="Harleen Kaur" userId="S::id65ns02@ubalt.edu::9f7fc1d6-ab67-473f-ba46-e98f6ce2049b" providerId="AD" clId="Web-{7C916262-413D-D0D8-C523-2EB695F3124B}" dt="2021-07-27T20:20:15.699" v="2179" actId="20577"/>
          <ac:spMkLst>
            <pc:docMk/>
            <pc:sldMk cId="368390487" sldId="450"/>
            <ac:spMk id="2" creationId="{6E9A2D61-26C0-470C-817D-FBC23A1CCBBE}"/>
          </ac:spMkLst>
        </pc:spChg>
      </pc:sldChg>
      <pc:sldChg chg="modSp">
        <pc:chgData name="Harleen Kaur" userId="S::id65ns02@ubalt.edu::9f7fc1d6-ab67-473f-ba46-e98f6ce2049b" providerId="AD" clId="Web-{7C916262-413D-D0D8-C523-2EB695F3124B}" dt="2021-07-27T20:20:34.090" v="2193" actId="20577"/>
        <pc:sldMkLst>
          <pc:docMk/>
          <pc:sldMk cId="3021732972" sldId="451"/>
        </pc:sldMkLst>
        <pc:spChg chg="mod">
          <ac:chgData name="Harleen Kaur" userId="S::id65ns02@ubalt.edu::9f7fc1d6-ab67-473f-ba46-e98f6ce2049b" providerId="AD" clId="Web-{7C916262-413D-D0D8-C523-2EB695F3124B}" dt="2021-07-27T20:20:34.090" v="2193" actId="20577"/>
          <ac:spMkLst>
            <pc:docMk/>
            <pc:sldMk cId="3021732972" sldId="451"/>
            <ac:spMk id="2" creationId="{395A5A67-A577-4FF7-B4A9-0DDE87D409D0}"/>
          </ac:spMkLst>
        </pc:spChg>
      </pc:sldChg>
      <pc:sldChg chg="del">
        <pc:chgData name="Harleen Kaur" userId="S::id65ns02@ubalt.edu::9f7fc1d6-ab67-473f-ba46-e98f6ce2049b" providerId="AD" clId="Web-{7C916262-413D-D0D8-C523-2EB695F3124B}" dt="2021-07-27T18:19:26.295" v="940"/>
        <pc:sldMkLst>
          <pc:docMk/>
          <pc:sldMk cId="2784708312" sldId="452"/>
        </pc:sldMkLst>
      </pc:sldChg>
      <pc:sldChg chg="del">
        <pc:chgData name="Harleen Kaur" userId="S::id65ns02@ubalt.edu::9f7fc1d6-ab67-473f-ba46-e98f6ce2049b" providerId="AD" clId="Web-{7C916262-413D-D0D8-C523-2EB695F3124B}" dt="2021-07-27T21:15:23.119" v="2905"/>
        <pc:sldMkLst>
          <pc:docMk/>
          <pc:sldMk cId="2996491619" sldId="453"/>
        </pc:sldMkLst>
      </pc:sldChg>
      <pc:sldChg chg="del">
        <pc:chgData name="Harleen Kaur" userId="S::id65ns02@ubalt.edu::9f7fc1d6-ab67-473f-ba46-e98f6ce2049b" providerId="AD" clId="Web-{7C916262-413D-D0D8-C523-2EB695F3124B}" dt="2021-07-27T21:15:18.119" v="2903"/>
        <pc:sldMkLst>
          <pc:docMk/>
          <pc:sldMk cId="2830511723" sldId="457"/>
        </pc:sldMkLst>
      </pc:sldChg>
      <pc:sldChg chg="del">
        <pc:chgData name="Harleen Kaur" userId="S::id65ns02@ubalt.edu::9f7fc1d6-ab67-473f-ba46-e98f6ce2049b" providerId="AD" clId="Web-{7C916262-413D-D0D8-C523-2EB695F3124B}" dt="2021-07-27T20:18:02.414" v="2174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7C916262-413D-D0D8-C523-2EB695F3124B}" dt="2021-07-26T12:42:13.095" v="6" actId="20577"/>
        <pc:sldMkLst>
          <pc:docMk/>
          <pc:sldMk cId="3315308459" sldId="460"/>
        </pc:sldMkLst>
        <pc:spChg chg="mod">
          <ac:chgData name="Harleen Kaur" userId="S::id65ns02@ubalt.edu::9f7fc1d6-ab67-473f-ba46-e98f6ce2049b" providerId="AD" clId="Web-{7C916262-413D-D0D8-C523-2EB695F3124B}" dt="2021-07-26T12:42:13.095" v="6" actId="20577"/>
          <ac:spMkLst>
            <pc:docMk/>
            <pc:sldMk cId="3315308459" sldId="460"/>
            <ac:spMk id="2" creationId="{EA467707-F199-43FA-999F-E54A190B5334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17:47:40.812" v="252" actId="20577"/>
        <pc:sldMkLst>
          <pc:docMk/>
          <pc:sldMk cId="3186974808" sldId="461"/>
        </pc:sldMkLst>
        <pc:spChg chg="mod">
          <ac:chgData name="Harleen Kaur" userId="S::id65ns02@ubalt.edu::9f7fc1d6-ab67-473f-ba46-e98f6ce2049b" providerId="AD" clId="Web-{7C916262-413D-D0D8-C523-2EB695F3124B}" dt="2021-07-26T12:45:30.334" v="59" actId="20577"/>
          <ac:spMkLst>
            <pc:docMk/>
            <pc:sldMk cId="3186974808" sldId="461"/>
            <ac:spMk id="2" creationId="{4614FBE1-CF77-4951-8C2C-2718EB812230}"/>
          </ac:spMkLst>
        </pc:spChg>
        <pc:spChg chg="mod">
          <ac:chgData name="Harleen Kaur" userId="S::id65ns02@ubalt.edu::9f7fc1d6-ab67-473f-ba46-e98f6ce2049b" providerId="AD" clId="Web-{7C916262-413D-D0D8-C523-2EB695F3124B}" dt="2021-07-27T17:47:40.812" v="252" actId="20577"/>
          <ac:spMkLst>
            <pc:docMk/>
            <pc:sldMk cId="3186974808" sldId="461"/>
            <ac:spMk id="3" creationId="{6813C97F-77A2-4CE6-8A59-A8317389D610}"/>
          </ac:spMkLst>
        </pc:spChg>
      </pc:sldChg>
      <pc:sldChg chg="modSp new del">
        <pc:chgData name="Harleen Kaur" userId="S::id65ns02@ubalt.edu::9f7fc1d6-ab67-473f-ba46-e98f6ce2049b" providerId="AD" clId="Web-{7C916262-413D-D0D8-C523-2EB695F3124B}" dt="2021-07-26T13:02:06" v="127"/>
        <pc:sldMkLst>
          <pc:docMk/>
          <pc:sldMk cId="3572834003" sldId="462"/>
        </pc:sldMkLst>
        <pc:spChg chg="mod">
          <ac:chgData name="Harleen Kaur" userId="S::id65ns02@ubalt.edu::9f7fc1d6-ab67-473f-ba46-e98f6ce2049b" providerId="AD" clId="Web-{7C916262-413D-D0D8-C523-2EB695F3124B}" dt="2021-07-26T13:01:59.234" v="126" actId="20577"/>
          <ac:spMkLst>
            <pc:docMk/>
            <pc:sldMk cId="3572834003" sldId="462"/>
            <ac:spMk id="2" creationId="{4830ABFD-A0C0-4A64-A2C3-605EFDCC94DC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7:46:06.604" v="203" actId="14100"/>
        <pc:sldMkLst>
          <pc:docMk/>
          <pc:sldMk cId="2771432335" sldId="474"/>
        </pc:sldMkLst>
        <pc:spChg chg="mod">
          <ac:chgData name="Harleen Kaur" userId="S::id65ns02@ubalt.edu::9f7fc1d6-ab67-473f-ba46-e98f6ce2049b" providerId="AD" clId="Web-{7C916262-413D-D0D8-C523-2EB695F3124B}" dt="2021-07-27T17:43:51.018" v="184" actId="20577"/>
          <ac:spMkLst>
            <pc:docMk/>
            <pc:sldMk cId="2771432335" sldId="474"/>
            <ac:spMk id="2" creationId="{C7488187-4462-4637-82A4-44279C4A3042}"/>
          </ac:spMkLst>
        </pc:spChg>
        <pc:spChg chg="del">
          <ac:chgData name="Harleen Kaur" userId="S::id65ns02@ubalt.edu::9f7fc1d6-ab67-473f-ba46-e98f6ce2049b" providerId="AD" clId="Web-{7C916262-413D-D0D8-C523-2EB695F3124B}" dt="2021-07-27T17:43:56.425" v="185"/>
          <ac:spMkLst>
            <pc:docMk/>
            <pc:sldMk cId="2771432335" sldId="474"/>
            <ac:spMk id="3" creationId="{1E169D3E-E2EE-48CA-937F-2D65475F8D19}"/>
          </ac:spMkLst>
        </pc:spChg>
        <pc:picChg chg="add mod">
          <ac:chgData name="Harleen Kaur" userId="S::id65ns02@ubalt.edu::9f7fc1d6-ab67-473f-ba46-e98f6ce2049b" providerId="AD" clId="Web-{7C916262-413D-D0D8-C523-2EB695F3124B}" dt="2021-07-27T17:44:08.394" v="188" actId="14100"/>
          <ac:picMkLst>
            <pc:docMk/>
            <pc:sldMk cId="2771432335" sldId="474"/>
            <ac:picMk id="4" creationId="{CA1BD300-E4F7-445C-989C-1A2892DC31CA}"/>
          </ac:picMkLst>
        </pc:picChg>
        <pc:picChg chg="add mod">
          <ac:chgData name="Harleen Kaur" userId="S::id65ns02@ubalt.edu::9f7fc1d6-ab67-473f-ba46-e98f6ce2049b" providerId="AD" clId="Web-{7C916262-413D-D0D8-C523-2EB695F3124B}" dt="2021-07-27T17:45:50.290" v="200" actId="1076"/>
          <ac:picMkLst>
            <pc:docMk/>
            <pc:sldMk cId="2771432335" sldId="474"/>
            <ac:picMk id="5" creationId="{1524DDAE-5295-4281-B6A7-E80055CD2DF1}"/>
          </ac:picMkLst>
        </pc:picChg>
        <pc:picChg chg="add mod">
          <ac:chgData name="Harleen Kaur" userId="S::id65ns02@ubalt.edu::9f7fc1d6-ab67-473f-ba46-e98f6ce2049b" providerId="AD" clId="Web-{7C916262-413D-D0D8-C523-2EB695F3124B}" dt="2021-07-27T17:45:59.072" v="201" actId="1076"/>
          <ac:picMkLst>
            <pc:docMk/>
            <pc:sldMk cId="2771432335" sldId="474"/>
            <ac:picMk id="6" creationId="{695606D5-432A-4428-A731-0150A466A8FB}"/>
          </ac:picMkLst>
        </pc:picChg>
        <pc:picChg chg="add mod">
          <ac:chgData name="Harleen Kaur" userId="S::id65ns02@ubalt.edu::9f7fc1d6-ab67-473f-ba46-e98f6ce2049b" providerId="AD" clId="Web-{7C916262-413D-D0D8-C523-2EB695F3124B}" dt="2021-07-27T17:46:06.604" v="203" actId="14100"/>
          <ac:picMkLst>
            <pc:docMk/>
            <pc:sldMk cId="2771432335" sldId="474"/>
            <ac:picMk id="7" creationId="{B971D4A7-E0A4-4FFB-99C8-06A6C21B35E9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17:59:39.884" v="512" actId="20577"/>
        <pc:sldMkLst>
          <pc:docMk/>
          <pc:sldMk cId="4231770301" sldId="475"/>
        </pc:sldMkLst>
        <pc:spChg chg="mod">
          <ac:chgData name="Harleen Kaur" userId="S::id65ns02@ubalt.edu::9f7fc1d6-ab67-473f-ba46-e98f6ce2049b" providerId="AD" clId="Web-{7C916262-413D-D0D8-C523-2EB695F3124B}" dt="2021-07-27T17:59:39.884" v="512" actId="20577"/>
          <ac:spMkLst>
            <pc:docMk/>
            <pc:sldMk cId="4231770301" sldId="475"/>
            <ac:spMk id="2" creationId="{84BB33AF-ED2F-4103-9766-27E73AC3A102}"/>
          </ac:spMkLst>
        </pc:spChg>
        <pc:spChg chg="mod">
          <ac:chgData name="Harleen Kaur" userId="S::id65ns02@ubalt.edu::9f7fc1d6-ab67-473f-ba46-e98f6ce2049b" providerId="AD" clId="Web-{7C916262-413D-D0D8-C523-2EB695F3124B}" dt="2021-07-27T17:59:06.288" v="474" actId="20577"/>
          <ac:spMkLst>
            <pc:docMk/>
            <pc:sldMk cId="4231770301" sldId="475"/>
            <ac:spMk id="3" creationId="{4075FDE0-3E80-47B7-8C16-BDC1F45324F5}"/>
          </ac:spMkLst>
        </pc:spChg>
      </pc:sldChg>
      <pc:sldChg chg="addSp delSp modSp new modNotes">
        <pc:chgData name="Harleen Kaur" userId="S::id65ns02@ubalt.edu::9f7fc1d6-ab67-473f-ba46-e98f6ce2049b" providerId="AD" clId="Web-{7C916262-413D-D0D8-C523-2EB695F3124B}" dt="2021-07-27T18:10:10.326" v="605"/>
        <pc:sldMkLst>
          <pc:docMk/>
          <pc:sldMk cId="3747998406" sldId="476"/>
        </pc:sldMkLst>
        <pc:spChg chg="mod">
          <ac:chgData name="Harleen Kaur" userId="S::id65ns02@ubalt.edu::9f7fc1d6-ab67-473f-ba46-e98f6ce2049b" providerId="AD" clId="Web-{7C916262-413D-D0D8-C523-2EB695F3124B}" dt="2021-07-27T17:56:46.390" v="418" actId="20577"/>
          <ac:spMkLst>
            <pc:docMk/>
            <pc:sldMk cId="3747998406" sldId="476"/>
            <ac:spMk id="2" creationId="{ABF50A8A-C046-407D-967E-525ECB108D80}"/>
          </ac:spMkLst>
        </pc:spChg>
        <pc:spChg chg="del mod">
          <ac:chgData name="Harleen Kaur" userId="S::id65ns02@ubalt.edu::9f7fc1d6-ab67-473f-ba46-e98f6ce2049b" providerId="AD" clId="Web-{7C916262-413D-D0D8-C523-2EB695F3124B}" dt="2021-07-27T18:09:02.166" v="586"/>
          <ac:spMkLst>
            <pc:docMk/>
            <pc:sldMk cId="3747998406" sldId="476"/>
            <ac:spMk id="3" creationId="{9441B98D-625C-4A53-9A40-6948CB354E6E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09:05.525" v="587"/>
          <ac:spMkLst>
            <pc:docMk/>
            <pc:sldMk cId="3747998406" sldId="476"/>
            <ac:spMk id="6" creationId="{F68D2929-DF6C-4FF0-8C16-BE03D2F5CE9E}"/>
          </ac:spMkLst>
        </pc:spChg>
        <pc:spChg chg="add mod">
          <ac:chgData name="Harleen Kaur" userId="S::id65ns02@ubalt.edu::9f7fc1d6-ab67-473f-ba46-e98f6ce2049b" providerId="AD" clId="Web-{7C916262-413D-D0D8-C523-2EB695F3124B}" dt="2021-07-27T18:09:37.511" v="599" actId="20577"/>
          <ac:spMkLst>
            <pc:docMk/>
            <pc:sldMk cId="3747998406" sldId="476"/>
            <ac:spMk id="7" creationId="{C4687176-56AA-4BA6-8015-4D51B8898A97}"/>
          </ac:spMkLst>
        </pc:spChg>
        <pc:picChg chg="add mod">
          <ac:chgData name="Harleen Kaur" userId="S::id65ns02@ubalt.edu::9f7fc1d6-ab67-473f-ba46-e98f6ce2049b" providerId="AD" clId="Web-{7C916262-413D-D0D8-C523-2EB695F3124B}" dt="2021-07-27T18:09:51.684" v="602" actId="1076"/>
          <ac:picMkLst>
            <pc:docMk/>
            <pc:sldMk cId="3747998406" sldId="476"/>
            <ac:picMk id="4" creationId="{7704926C-E044-4DC6-94FE-C61A1A824232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18:43:09.984" v="1553" actId="20577"/>
        <pc:sldMkLst>
          <pc:docMk/>
          <pc:sldMk cId="2397543579" sldId="477"/>
        </pc:sldMkLst>
        <pc:spChg chg="mod">
          <ac:chgData name="Harleen Kaur" userId="S::id65ns02@ubalt.edu::9f7fc1d6-ab67-473f-ba46-e98f6ce2049b" providerId="AD" clId="Web-{7C916262-413D-D0D8-C523-2EB695F3124B}" dt="2021-07-27T18:16:31.050" v="828" actId="20577"/>
          <ac:spMkLst>
            <pc:docMk/>
            <pc:sldMk cId="2397543579" sldId="477"/>
            <ac:spMk id="2" creationId="{7F881E24-FC06-4BCD-A131-68876456EF9A}"/>
          </ac:spMkLst>
        </pc:spChg>
        <pc:spChg chg="mod">
          <ac:chgData name="Harleen Kaur" userId="S::id65ns02@ubalt.edu::9f7fc1d6-ab67-473f-ba46-e98f6ce2049b" providerId="AD" clId="Web-{7C916262-413D-D0D8-C523-2EB695F3124B}" dt="2021-07-27T18:43:09.984" v="1553" actId="20577"/>
          <ac:spMkLst>
            <pc:docMk/>
            <pc:sldMk cId="2397543579" sldId="477"/>
            <ac:spMk id="3" creationId="{FB7042B9-8BBA-45BE-8F1B-EBAAA9442BC7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8:38:06.545" v="1458" actId="20577"/>
        <pc:sldMkLst>
          <pc:docMk/>
          <pc:sldMk cId="872827065" sldId="478"/>
        </pc:sldMkLst>
        <pc:spChg chg="mod">
          <ac:chgData name="Harleen Kaur" userId="S::id65ns02@ubalt.edu::9f7fc1d6-ab67-473f-ba46-e98f6ce2049b" providerId="AD" clId="Web-{7C916262-413D-D0D8-C523-2EB695F3124B}" dt="2021-07-27T18:38:06.545" v="1458" actId="20577"/>
          <ac:spMkLst>
            <pc:docMk/>
            <pc:sldMk cId="872827065" sldId="478"/>
            <ac:spMk id="2" creationId="{291E6AD9-C05F-4630-AFF4-AB9C008DE7C9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19:04.371" v="937" actId="20577"/>
          <ac:spMkLst>
            <pc:docMk/>
            <pc:sldMk cId="872827065" sldId="478"/>
            <ac:spMk id="3" creationId="{B87C0231-B7C9-454D-ACA2-B9FC2C818C9D}"/>
          </ac:spMkLst>
        </pc:spChg>
        <pc:spChg chg="add del mod">
          <ac:chgData name="Harleen Kaur" userId="S::id65ns02@ubalt.edu::9f7fc1d6-ab67-473f-ba46-e98f6ce2049b" providerId="AD" clId="Web-{7C916262-413D-D0D8-C523-2EB695F3124B}" dt="2021-07-27T18:18:32.682" v="887"/>
          <ac:spMkLst>
            <pc:docMk/>
            <pc:sldMk cId="872827065" sldId="478"/>
            <ac:spMk id="4" creationId="{47FCBB90-7A79-494A-AEA8-F8F067DF5DEF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8:31:58.446" v="1364" actId="14100"/>
        <pc:sldMkLst>
          <pc:docMk/>
          <pc:sldMk cId="3896899859" sldId="479"/>
        </pc:sldMkLst>
        <pc:spChg chg="mod">
          <ac:chgData name="Harleen Kaur" userId="S::id65ns02@ubalt.edu::9f7fc1d6-ab67-473f-ba46-e98f6ce2049b" providerId="AD" clId="Web-{7C916262-413D-D0D8-C523-2EB695F3124B}" dt="2021-07-27T18:28:16.199" v="1302" actId="20577"/>
          <ac:spMkLst>
            <pc:docMk/>
            <pc:sldMk cId="3896899859" sldId="479"/>
            <ac:spMk id="2" creationId="{CDC716B7-699F-45DA-A5EF-E80B7C7B4B3A}"/>
          </ac:spMkLst>
        </pc:spChg>
        <pc:spChg chg="del">
          <ac:chgData name="Harleen Kaur" userId="S::id65ns02@ubalt.edu::9f7fc1d6-ab67-473f-ba46-e98f6ce2049b" providerId="AD" clId="Web-{7C916262-413D-D0D8-C523-2EB695F3124B}" dt="2021-07-27T18:28:52.280" v="1303"/>
          <ac:spMkLst>
            <pc:docMk/>
            <pc:sldMk cId="3896899859" sldId="479"/>
            <ac:spMk id="3" creationId="{EB02C53C-DAD4-4D87-8102-19552B9451FE}"/>
          </ac:spMkLst>
        </pc:spChg>
        <pc:spChg chg="add mod">
          <ac:chgData name="Harleen Kaur" userId="S::id65ns02@ubalt.edu::9f7fc1d6-ab67-473f-ba46-e98f6ce2049b" providerId="AD" clId="Web-{7C916262-413D-D0D8-C523-2EB695F3124B}" dt="2021-07-27T18:29:38.329" v="1350" actId="20577"/>
          <ac:spMkLst>
            <pc:docMk/>
            <pc:sldMk cId="3896899859" sldId="479"/>
            <ac:spMk id="8" creationId="{06121F91-80CC-4633-9658-A7AA5F45C9AF}"/>
          </ac:spMkLst>
        </pc:spChg>
        <pc:spChg chg="add mod">
          <ac:chgData name="Harleen Kaur" userId="S::id65ns02@ubalt.edu::9f7fc1d6-ab67-473f-ba46-e98f6ce2049b" providerId="AD" clId="Web-{7C916262-413D-D0D8-C523-2EB695F3124B}" dt="2021-07-27T18:30:36.223" v="1357" actId="20577"/>
          <ac:spMkLst>
            <pc:docMk/>
            <pc:sldMk cId="3896899859" sldId="479"/>
            <ac:spMk id="9" creationId="{646333CE-864C-4AE8-A1D0-A29BAB9233A0}"/>
          </ac:spMkLst>
        </pc:spChg>
        <pc:picChg chg="add mod">
          <ac:chgData name="Harleen Kaur" userId="S::id65ns02@ubalt.edu::9f7fc1d6-ab67-473f-ba46-e98f6ce2049b" providerId="AD" clId="Web-{7C916262-413D-D0D8-C523-2EB695F3124B}" dt="2021-07-27T18:29:08.218" v="1306" actId="14100"/>
          <ac:picMkLst>
            <pc:docMk/>
            <pc:sldMk cId="3896899859" sldId="479"/>
            <ac:picMk id="5" creationId="{8F4EA4C9-3F05-4066-BA6D-B5C33F8322C5}"/>
          </ac:picMkLst>
        </pc:picChg>
        <pc:picChg chg="add del">
          <ac:chgData name="Harleen Kaur" userId="S::id65ns02@ubalt.edu::9f7fc1d6-ab67-473f-ba46-e98f6ce2049b" providerId="AD" clId="Web-{7C916262-413D-D0D8-C523-2EB695F3124B}" dt="2021-07-27T18:29:15.421" v="1308"/>
          <ac:picMkLst>
            <pc:docMk/>
            <pc:sldMk cId="3896899859" sldId="479"/>
            <ac:picMk id="7" creationId="{C9420044-49D0-4F7D-A34F-A37D4F2E3355}"/>
          </ac:picMkLst>
        </pc:picChg>
        <pc:picChg chg="add mod">
          <ac:chgData name="Harleen Kaur" userId="S::id65ns02@ubalt.edu::9f7fc1d6-ab67-473f-ba46-e98f6ce2049b" providerId="AD" clId="Web-{7C916262-413D-D0D8-C523-2EB695F3124B}" dt="2021-07-27T18:31:43.836" v="1361" actId="1076"/>
          <ac:picMkLst>
            <pc:docMk/>
            <pc:sldMk cId="3896899859" sldId="479"/>
            <ac:picMk id="10" creationId="{97C61A57-9A1A-4901-ACCB-6FE7F73DD435}"/>
          </ac:picMkLst>
        </pc:picChg>
        <pc:cxnChg chg="add mod">
          <ac:chgData name="Harleen Kaur" userId="S::id65ns02@ubalt.edu::9f7fc1d6-ab67-473f-ba46-e98f6ce2049b" providerId="AD" clId="Web-{7C916262-413D-D0D8-C523-2EB695F3124B}" dt="2021-07-27T18:31:58.446" v="1364" actId="14100"/>
          <ac:cxnSpMkLst>
            <pc:docMk/>
            <pc:sldMk cId="3896899859" sldId="479"/>
            <ac:cxnSpMk id="11" creationId="{05725F9B-E63C-4016-B0F3-EA4F9C86072B}"/>
          </ac:cxnSpMkLst>
        </pc:cxnChg>
      </pc:sldChg>
      <pc:sldChg chg="addSp delSp modSp new">
        <pc:chgData name="Harleen Kaur" userId="S::id65ns02@ubalt.edu::9f7fc1d6-ab67-473f-ba46-e98f6ce2049b" providerId="AD" clId="Web-{7C916262-413D-D0D8-C523-2EB695F3124B}" dt="2021-07-27T18:36:42.947" v="1417" actId="20577"/>
        <pc:sldMkLst>
          <pc:docMk/>
          <pc:sldMk cId="2094100314" sldId="480"/>
        </pc:sldMkLst>
        <pc:spChg chg="mod">
          <ac:chgData name="Harleen Kaur" userId="S::id65ns02@ubalt.edu::9f7fc1d6-ab67-473f-ba46-e98f6ce2049b" providerId="AD" clId="Web-{7C916262-413D-D0D8-C523-2EB695F3124B}" dt="2021-07-27T18:36:42.947" v="1417" actId="20577"/>
          <ac:spMkLst>
            <pc:docMk/>
            <pc:sldMk cId="2094100314" sldId="480"/>
            <ac:spMk id="2" creationId="{BF192C16-DAFF-4D2B-B96F-C889D36B7AF8}"/>
          </ac:spMkLst>
        </pc:spChg>
        <pc:spChg chg="del">
          <ac:chgData name="Harleen Kaur" userId="S::id65ns02@ubalt.edu::9f7fc1d6-ab67-473f-ba46-e98f6ce2049b" providerId="AD" clId="Web-{7C916262-413D-D0D8-C523-2EB695F3124B}" dt="2021-07-27T18:35:24.677" v="1372"/>
          <ac:spMkLst>
            <pc:docMk/>
            <pc:sldMk cId="2094100314" sldId="480"/>
            <ac:spMk id="3" creationId="{10B74DAB-E3D4-4990-8E74-CE42E5E8FFCD}"/>
          </ac:spMkLst>
        </pc:spChg>
        <pc:picChg chg="add mod">
          <ac:chgData name="Harleen Kaur" userId="S::id65ns02@ubalt.edu::9f7fc1d6-ab67-473f-ba46-e98f6ce2049b" providerId="AD" clId="Web-{7C916262-413D-D0D8-C523-2EB695F3124B}" dt="2021-07-27T18:35:35.365" v="1376" actId="14100"/>
          <ac:picMkLst>
            <pc:docMk/>
            <pc:sldMk cId="2094100314" sldId="480"/>
            <ac:picMk id="4" creationId="{01083C68-5459-4610-B19A-3E8CA8CC8368}"/>
          </ac:picMkLst>
        </pc:picChg>
        <pc:picChg chg="add mod">
          <ac:chgData name="Harleen Kaur" userId="S::id65ns02@ubalt.edu::9f7fc1d6-ab67-473f-ba46-e98f6ce2049b" providerId="AD" clId="Web-{7C916262-413D-D0D8-C523-2EB695F3124B}" dt="2021-07-27T18:36:14.758" v="1380" actId="1076"/>
          <ac:picMkLst>
            <pc:docMk/>
            <pc:sldMk cId="2094100314" sldId="480"/>
            <ac:picMk id="5" creationId="{16A2B896-769F-4CD3-BA9C-6E6414FB4F36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20:02:59.858" v="2121" actId="20577"/>
        <pc:sldMkLst>
          <pc:docMk/>
          <pc:sldMk cId="2912999428" sldId="481"/>
        </pc:sldMkLst>
        <pc:spChg chg="mod">
          <ac:chgData name="Harleen Kaur" userId="S::id65ns02@ubalt.edu::9f7fc1d6-ab67-473f-ba46-e98f6ce2049b" providerId="AD" clId="Web-{7C916262-413D-D0D8-C523-2EB695F3124B}" dt="2021-07-27T18:43:36.876" v="1594" actId="20577"/>
          <ac:spMkLst>
            <pc:docMk/>
            <pc:sldMk cId="2912999428" sldId="481"/>
            <ac:spMk id="2" creationId="{34402762-9E9F-417B-81CC-AD8654E3858F}"/>
          </ac:spMkLst>
        </pc:spChg>
        <pc:spChg chg="mod">
          <ac:chgData name="Harleen Kaur" userId="S::id65ns02@ubalt.edu::9f7fc1d6-ab67-473f-ba46-e98f6ce2049b" providerId="AD" clId="Web-{7C916262-413D-D0D8-C523-2EB695F3124B}" dt="2021-07-27T20:02:59.858" v="2121" actId="20577"/>
          <ac:spMkLst>
            <pc:docMk/>
            <pc:sldMk cId="2912999428" sldId="481"/>
            <ac:spMk id="3" creationId="{A1708822-B69D-447E-8754-872FDF6A0BEB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19:58:26.647" v="1870" actId="20577"/>
        <pc:sldMkLst>
          <pc:docMk/>
          <pc:sldMk cId="313753587" sldId="482"/>
        </pc:sldMkLst>
        <pc:spChg chg="mod">
          <ac:chgData name="Harleen Kaur" userId="S::id65ns02@ubalt.edu::9f7fc1d6-ab67-473f-ba46-e98f6ce2049b" providerId="AD" clId="Web-{7C916262-413D-D0D8-C523-2EB695F3124B}" dt="2021-07-27T19:42:00.120" v="1811" actId="20577"/>
          <ac:spMkLst>
            <pc:docMk/>
            <pc:sldMk cId="313753587" sldId="482"/>
            <ac:spMk id="2" creationId="{78445E2B-8561-4508-9675-6CE91DFDE643}"/>
          </ac:spMkLst>
        </pc:spChg>
        <pc:spChg chg="del">
          <ac:chgData name="Harleen Kaur" userId="S::id65ns02@ubalt.edu::9f7fc1d6-ab67-473f-ba46-e98f6ce2049b" providerId="AD" clId="Web-{7C916262-413D-D0D8-C523-2EB695F3124B}" dt="2021-07-27T19:56:01.940" v="1826"/>
          <ac:spMkLst>
            <pc:docMk/>
            <pc:sldMk cId="313753587" sldId="482"/>
            <ac:spMk id="3" creationId="{474806CA-2DB4-4DB2-B565-535E4C821904}"/>
          </ac:spMkLst>
        </pc:spChg>
        <pc:spChg chg="add mod">
          <ac:chgData name="Harleen Kaur" userId="S::id65ns02@ubalt.edu::9f7fc1d6-ab67-473f-ba46-e98f6ce2049b" providerId="AD" clId="Web-{7C916262-413D-D0D8-C523-2EB695F3124B}" dt="2021-07-27T19:58:07.834" v="1842" actId="1076"/>
          <ac:spMkLst>
            <pc:docMk/>
            <pc:sldMk cId="313753587" sldId="482"/>
            <ac:spMk id="7" creationId="{A564F21D-7F10-4993-8C0A-D9C516C3384E}"/>
          </ac:spMkLst>
        </pc:spChg>
        <pc:spChg chg="add mod">
          <ac:chgData name="Harleen Kaur" userId="S::id65ns02@ubalt.edu::9f7fc1d6-ab67-473f-ba46-e98f6ce2049b" providerId="AD" clId="Web-{7C916262-413D-D0D8-C523-2EB695F3124B}" dt="2021-07-27T19:58:10.897" v="1843" actId="1076"/>
          <ac:spMkLst>
            <pc:docMk/>
            <pc:sldMk cId="313753587" sldId="482"/>
            <ac:spMk id="9" creationId="{BAD567A1-24BB-41CA-B5D4-1C28547BB5E1}"/>
          </ac:spMkLst>
        </pc:spChg>
        <pc:spChg chg="add mod">
          <ac:chgData name="Harleen Kaur" userId="S::id65ns02@ubalt.edu::9f7fc1d6-ab67-473f-ba46-e98f6ce2049b" providerId="AD" clId="Web-{7C916262-413D-D0D8-C523-2EB695F3124B}" dt="2021-07-27T19:58:26.647" v="1870" actId="20577"/>
          <ac:spMkLst>
            <pc:docMk/>
            <pc:sldMk cId="313753587" sldId="482"/>
            <ac:spMk id="10" creationId="{902C67F9-7D96-4027-AC94-2CC2AE5ADFCD}"/>
          </ac:spMkLst>
        </pc:spChg>
        <pc:picChg chg="add mod">
          <ac:chgData name="Harleen Kaur" userId="S::id65ns02@ubalt.edu::9f7fc1d6-ab67-473f-ba46-e98f6ce2049b" providerId="AD" clId="Web-{7C916262-413D-D0D8-C523-2EB695F3124B}" dt="2021-07-27T19:58:04.928" v="1841" actId="1076"/>
          <ac:picMkLst>
            <pc:docMk/>
            <pc:sldMk cId="313753587" sldId="482"/>
            <ac:picMk id="5" creationId="{5DE8FC48-521C-48FA-A529-6908EE508069}"/>
          </ac:picMkLst>
        </pc:picChg>
      </pc:sldChg>
      <pc:sldChg chg="addSp delSp modSp new">
        <pc:chgData name="Harleen Kaur" userId="S::id65ns02@ubalt.edu::9f7fc1d6-ab67-473f-ba46-e98f6ce2049b" providerId="AD" clId="Web-{7C916262-413D-D0D8-C523-2EB695F3124B}" dt="2021-07-27T20:11:39.435" v="2163" actId="14100"/>
        <pc:sldMkLst>
          <pc:docMk/>
          <pc:sldMk cId="2557268749" sldId="483"/>
        </pc:sldMkLst>
        <pc:spChg chg="mod">
          <ac:chgData name="Harleen Kaur" userId="S::id65ns02@ubalt.edu::9f7fc1d6-ab67-473f-ba46-e98f6ce2049b" providerId="AD" clId="Web-{7C916262-413D-D0D8-C523-2EB695F3124B}" dt="2021-07-27T20:02:53.155" v="2109" actId="20577"/>
          <ac:spMkLst>
            <pc:docMk/>
            <pc:sldMk cId="2557268749" sldId="483"/>
            <ac:spMk id="2" creationId="{BCECBB3A-CEE1-4277-91C3-A4E657FFA093}"/>
          </ac:spMkLst>
        </pc:spChg>
        <pc:spChg chg="del">
          <ac:chgData name="Harleen Kaur" userId="S::id65ns02@ubalt.edu::9f7fc1d6-ab67-473f-ba46-e98f6ce2049b" providerId="AD" clId="Web-{7C916262-413D-D0D8-C523-2EB695F3124B}" dt="2021-07-27T19:58:55.039" v="1918"/>
          <ac:spMkLst>
            <pc:docMk/>
            <pc:sldMk cId="2557268749" sldId="483"/>
            <ac:spMk id="3" creationId="{72B2540C-87B5-493C-965B-0FDBE9CBEF9D}"/>
          </ac:spMkLst>
        </pc:spChg>
        <pc:spChg chg="add mod">
          <ac:chgData name="Harleen Kaur" userId="S::id65ns02@ubalt.edu::9f7fc1d6-ab67-473f-ba46-e98f6ce2049b" providerId="AD" clId="Web-{7C916262-413D-D0D8-C523-2EB695F3124B}" dt="2021-07-27T20:00:05.666" v="1954" actId="20577"/>
          <ac:spMkLst>
            <pc:docMk/>
            <pc:sldMk cId="2557268749" sldId="483"/>
            <ac:spMk id="8" creationId="{C74128CB-EB07-4BCA-A665-0E89BFC19197}"/>
          </ac:spMkLst>
        </pc:spChg>
        <pc:spChg chg="add del">
          <ac:chgData name="Harleen Kaur" userId="S::id65ns02@ubalt.edu::9f7fc1d6-ab67-473f-ba46-e98f6ce2049b" providerId="AD" clId="Web-{7C916262-413D-D0D8-C523-2EB695F3124B}" dt="2021-07-27T20:00:21.588" v="1956"/>
          <ac:spMkLst>
            <pc:docMk/>
            <pc:sldMk cId="2557268749" sldId="483"/>
            <ac:spMk id="9" creationId="{CFE0D9AC-DF5D-4642-8329-8E6D901A95C2}"/>
          </ac:spMkLst>
        </pc:spChg>
        <pc:spChg chg="add mod">
          <ac:chgData name="Harleen Kaur" userId="S::id65ns02@ubalt.edu::9f7fc1d6-ab67-473f-ba46-e98f6ce2049b" providerId="AD" clId="Web-{7C916262-413D-D0D8-C523-2EB695F3124B}" dt="2021-07-27T20:01:03.386" v="2054" actId="20577"/>
          <ac:spMkLst>
            <pc:docMk/>
            <pc:sldMk cId="2557268749" sldId="483"/>
            <ac:spMk id="10" creationId="{53AB95BD-B254-424E-9308-ACDC70F6DC5E}"/>
          </ac:spMkLst>
        </pc:spChg>
        <pc:spChg chg="add mod">
          <ac:chgData name="Harleen Kaur" userId="S::id65ns02@ubalt.edu::9f7fc1d6-ab67-473f-ba46-e98f6ce2049b" providerId="AD" clId="Web-{7C916262-413D-D0D8-C523-2EB695F3124B}" dt="2021-07-27T20:01:32.012" v="2057" actId="14100"/>
          <ac:spMkLst>
            <pc:docMk/>
            <pc:sldMk cId="2557268749" sldId="483"/>
            <ac:spMk id="12" creationId="{BEBAD33E-FF16-4362-9217-10691EC7FBA8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0:53.762" v="2152"/>
          <ac:spMkLst>
            <pc:docMk/>
            <pc:sldMk cId="2557268749" sldId="483"/>
            <ac:spMk id="14" creationId="{3DBEE33A-2A06-4288-AAB8-C65593A0B153}"/>
          </ac:spMkLst>
        </pc:spChg>
        <pc:spChg chg="add mod">
          <ac:chgData name="Harleen Kaur" userId="S::id65ns02@ubalt.edu::9f7fc1d6-ab67-473f-ba46-e98f6ce2049b" providerId="AD" clId="Web-{7C916262-413D-D0D8-C523-2EB695F3124B}" dt="2021-07-27T20:11:12.809" v="2157" actId="14100"/>
          <ac:spMkLst>
            <pc:docMk/>
            <pc:sldMk cId="2557268749" sldId="483"/>
            <ac:spMk id="18" creationId="{EA111976-6C5D-4634-979F-57753FD5D1CC}"/>
          </ac:spMkLst>
        </pc:spChg>
        <pc:spChg chg="add mod">
          <ac:chgData name="Harleen Kaur" userId="S::id65ns02@ubalt.edu::9f7fc1d6-ab67-473f-ba46-e98f6ce2049b" providerId="AD" clId="Web-{7C916262-413D-D0D8-C523-2EB695F3124B}" dt="2021-07-27T20:11:26.513" v="2160" actId="14100"/>
          <ac:spMkLst>
            <pc:docMk/>
            <pc:sldMk cId="2557268749" sldId="483"/>
            <ac:spMk id="20" creationId="{BBACB443-1098-4305-9295-5629973D0BF7}"/>
          </ac:spMkLst>
        </pc:spChg>
        <pc:spChg chg="add mod">
          <ac:chgData name="Harleen Kaur" userId="S::id65ns02@ubalt.edu::9f7fc1d6-ab67-473f-ba46-e98f6ce2049b" providerId="AD" clId="Web-{7C916262-413D-D0D8-C523-2EB695F3124B}" dt="2021-07-27T20:11:39.435" v="2163" actId="14100"/>
          <ac:spMkLst>
            <pc:docMk/>
            <pc:sldMk cId="2557268749" sldId="483"/>
            <ac:spMk id="22" creationId="{35736972-2697-44F7-AB4A-3B74DFD97C88}"/>
          </ac:spMkLst>
        </pc:spChg>
        <pc:picChg chg="add mod">
          <ac:chgData name="Harleen Kaur" userId="S::id65ns02@ubalt.edu::9f7fc1d6-ab67-473f-ba46-e98f6ce2049b" providerId="AD" clId="Web-{7C916262-413D-D0D8-C523-2EB695F3124B}" dt="2021-07-27T19:59:13.539" v="1920" actId="1076"/>
          <ac:picMkLst>
            <pc:docMk/>
            <pc:sldMk cId="2557268749" sldId="483"/>
            <ac:picMk id="5" creationId="{CDC28BF9-80A4-4A1B-B8F9-282D00DD2A72}"/>
          </ac:picMkLst>
        </pc:picChg>
        <pc:picChg chg="add del mod">
          <ac:chgData name="Harleen Kaur" userId="S::id65ns02@ubalt.edu::9f7fc1d6-ab67-473f-ba46-e98f6ce2049b" providerId="AD" clId="Web-{7C916262-413D-D0D8-C523-2EB695F3124B}" dt="2021-07-27T20:10:49.933" v="2151"/>
          <ac:picMkLst>
            <pc:docMk/>
            <pc:sldMk cId="2557268749" sldId="483"/>
            <ac:picMk id="7" creationId="{32500FF7-B0FD-41A6-A043-1AAE0CC528BF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11:00.715" v="2154" actId="14100"/>
          <ac:picMkLst>
            <pc:docMk/>
            <pc:sldMk cId="2557268749" sldId="483"/>
            <ac:picMk id="16" creationId="{D39C21C3-B553-4A67-8EB0-97DA48F2D719}"/>
          </ac:picMkLst>
        </pc:picChg>
      </pc:sldChg>
      <pc:sldChg chg="addSp delSp modSp new">
        <pc:chgData name="Harleen Kaur" userId="S::id65ns02@ubalt.edu::9f7fc1d6-ab67-473f-ba46-e98f6ce2049b" providerId="AD" clId="Web-{7C916262-413D-D0D8-C523-2EB695F3124B}" dt="2021-07-27T20:12:17.998" v="2173" actId="14100"/>
        <pc:sldMkLst>
          <pc:docMk/>
          <pc:sldMk cId="22000320" sldId="484"/>
        </pc:sldMkLst>
        <pc:spChg chg="mod">
          <ac:chgData name="Harleen Kaur" userId="S::id65ns02@ubalt.edu::9f7fc1d6-ab67-473f-ba46-e98f6ce2049b" providerId="AD" clId="Web-{7C916262-413D-D0D8-C523-2EB695F3124B}" dt="2021-07-27T20:07:23.209" v="2137" actId="20577"/>
          <ac:spMkLst>
            <pc:docMk/>
            <pc:sldMk cId="22000320" sldId="484"/>
            <ac:spMk id="2" creationId="{C4A05987-9C57-453F-A137-F5C7F941E002}"/>
          </ac:spMkLst>
        </pc:spChg>
        <pc:spChg chg="del">
          <ac:chgData name="Harleen Kaur" userId="S::id65ns02@ubalt.edu::9f7fc1d6-ab67-473f-ba46-e98f6ce2049b" providerId="AD" clId="Web-{7C916262-413D-D0D8-C523-2EB695F3124B}" dt="2021-07-27T20:07:19.521" v="2131"/>
          <ac:spMkLst>
            <pc:docMk/>
            <pc:sldMk cId="22000320" sldId="484"/>
            <ac:spMk id="3" creationId="{0CE8DCDF-BCB8-46A9-903D-D97DA886ACC9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1:48.466" v="2165"/>
          <ac:spMkLst>
            <pc:docMk/>
            <pc:sldMk cId="22000320" sldId="484"/>
            <ac:spMk id="6" creationId="{980DF52B-C038-46E9-BBD8-5F70388B1BF9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1:50.591" v="2166"/>
          <ac:spMkLst>
            <pc:docMk/>
            <pc:sldMk cId="22000320" sldId="484"/>
            <ac:spMk id="7" creationId="{9ABD4FAA-12FB-454F-8395-7E7714711238}"/>
          </ac:spMkLst>
        </pc:spChg>
        <pc:spChg chg="add del mod">
          <ac:chgData name="Harleen Kaur" userId="S::id65ns02@ubalt.edu::9f7fc1d6-ab67-473f-ba46-e98f6ce2049b" providerId="AD" clId="Web-{7C916262-413D-D0D8-C523-2EB695F3124B}" dt="2021-07-27T20:11:52.279" v="2167"/>
          <ac:spMkLst>
            <pc:docMk/>
            <pc:sldMk cId="22000320" sldId="484"/>
            <ac:spMk id="8" creationId="{9990AF66-EC01-42B5-9835-976750ECB50F}"/>
          </ac:spMkLst>
        </pc:spChg>
        <pc:spChg chg="add mod">
          <ac:chgData name="Harleen Kaur" userId="S::id65ns02@ubalt.edu::9f7fc1d6-ab67-473f-ba46-e98f6ce2049b" providerId="AD" clId="Web-{7C916262-413D-D0D8-C523-2EB695F3124B}" dt="2021-07-27T20:12:17.998" v="2173" actId="14100"/>
          <ac:spMkLst>
            <pc:docMk/>
            <pc:sldMk cId="22000320" sldId="484"/>
            <ac:spMk id="11" creationId="{A53C349F-95EB-4147-9368-9B401C213287}"/>
          </ac:spMkLst>
        </pc:spChg>
        <pc:picChg chg="add del mod">
          <ac:chgData name="Harleen Kaur" userId="S::id65ns02@ubalt.edu::9f7fc1d6-ab67-473f-ba46-e98f6ce2049b" providerId="AD" clId="Web-{7C916262-413D-D0D8-C523-2EB695F3124B}" dt="2021-07-27T20:10:45.121" v="2149"/>
          <ac:picMkLst>
            <pc:docMk/>
            <pc:sldMk cId="22000320" sldId="484"/>
            <ac:picMk id="4" creationId="{EE0EB1F7-BF64-49CA-BF33-0D676AA64658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12:03.717" v="2169" actId="14100"/>
          <ac:picMkLst>
            <pc:docMk/>
            <pc:sldMk cId="22000320" sldId="484"/>
            <ac:picMk id="10" creationId="{10BDE059-C971-446D-951F-F2B88BC0C3E0}"/>
          </ac:picMkLst>
        </pc:picChg>
      </pc:sldChg>
      <pc:sldChg chg="new del">
        <pc:chgData name="Harleen Kaur" userId="S::id65ns02@ubalt.edu::9f7fc1d6-ab67-473f-ba46-e98f6ce2049b" providerId="AD" clId="Web-{7C916262-413D-D0D8-C523-2EB695F3124B}" dt="2021-07-27T20:21:37.639" v="2195"/>
        <pc:sldMkLst>
          <pc:docMk/>
          <pc:sldMk cId="1892426616" sldId="485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32:54.595" v="2228" actId="14100"/>
        <pc:sldMkLst>
          <pc:docMk/>
          <pc:sldMk cId="4176315126" sldId="485"/>
        </pc:sldMkLst>
        <pc:spChg chg="mod">
          <ac:chgData name="Harleen Kaur" userId="S::id65ns02@ubalt.edu::9f7fc1d6-ab67-473f-ba46-e98f6ce2049b" providerId="AD" clId="Web-{7C916262-413D-D0D8-C523-2EB695F3124B}" dt="2021-07-27T20:21:48.545" v="2212" actId="20577"/>
          <ac:spMkLst>
            <pc:docMk/>
            <pc:sldMk cId="4176315126" sldId="485"/>
            <ac:spMk id="2" creationId="{3958F569-E1F0-4DC8-BA00-2599CF31EBC0}"/>
          </ac:spMkLst>
        </pc:spChg>
        <pc:spChg chg="del">
          <ac:chgData name="Harleen Kaur" userId="S::id65ns02@ubalt.edu::9f7fc1d6-ab67-473f-ba46-e98f6ce2049b" providerId="AD" clId="Web-{7C916262-413D-D0D8-C523-2EB695F3124B}" dt="2021-07-27T20:22:16.952" v="2213"/>
          <ac:spMkLst>
            <pc:docMk/>
            <pc:sldMk cId="4176315126" sldId="485"/>
            <ac:spMk id="3" creationId="{E7F5F715-1BC3-4475-840B-68B43C9821DF}"/>
          </ac:spMkLst>
        </pc:spChg>
        <pc:picChg chg="add mod">
          <ac:chgData name="Harleen Kaur" userId="S::id65ns02@ubalt.edu::9f7fc1d6-ab67-473f-ba46-e98f6ce2049b" providerId="AD" clId="Web-{7C916262-413D-D0D8-C523-2EB695F3124B}" dt="2021-07-27T20:22:24.906" v="2216" actId="14100"/>
          <ac:picMkLst>
            <pc:docMk/>
            <pc:sldMk cId="4176315126" sldId="485"/>
            <ac:picMk id="4" creationId="{417AE826-70D2-4FEB-9007-EF8E11738224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32:01.828" v="2222" actId="1076"/>
          <ac:picMkLst>
            <pc:docMk/>
            <pc:sldMk cId="4176315126" sldId="485"/>
            <ac:picMk id="5" creationId="{1A71B0BA-582C-43AA-932D-DAF867755EBF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32:07.703" v="2224" actId="14100"/>
          <ac:picMkLst>
            <pc:docMk/>
            <pc:sldMk cId="4176315126" sldId="485"/>
            <ac:picMk id="6" creationId="{9A50EB35-2A5F-4A55-80D0-BCA64D4BC06E}"/>
          </ac:picMkLst>
        </pc:picChg>
        <pc:picChg chg="add mod">
          <ac:chgData name="Harleen Kaur" userId="S::id65ns02@ubalt.edu::9f7fc1d6-ab67-473f-ba46-e98f6ce2049b" providerId="AD" clId="Web-{7C916262-413D-D0D8-C523-2EB695F3124B}" dt="2021-07-27T20:32:54.595" v="2228" actId="14100"/>
          <ac:picMkLst>
            <pc:docMk/>
            <pc:sldMk cId="4176315126" sldId="485"/>
            <ac:picMk id="7" creationId="{7615C714-3D2C-4FF9-ABE5-C217B0C267FD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20:37:58.822" v="2325" actId="20577"/>
        <pc:sldMkLst>
          <pc:docMk/>
          <pc:sldMk cId="2777357418" sldId="486"/>
        </pc:sldMkLst>
        <pc:spChg chg="mod">
          <ac:chgData name="Harleen Kaur" userId="S::id65ns02@ubalt.edu::9f7fc1d6-ab67-473f-ba46-e98f6ce2049b" providerId="AD" clId="Web-{7C916262-413D-D0D8-C523-2EB695F3124B}" dt="2021-07-27T20:37:02.180" v="2257" actId="20577"/>
          <ac:spMkLst>
            <pc:docMk/>
            <pc:sldMk cId="2777357418" sldId="486"/>
            <ac:spMk id="2" creationId="{7933D797-DAB1-4A5C-8DE7-2DDA9BA804B1}"/>
          </ac:spMkLst>
        </pc:spChg>
        <pc:spChg chg="mod">
          <ac:chgData name="Harleen Kaur" userId="S::id65ns02@ubalt.edu::9f7fc1d6-ab67-473f-ba46-e98f6ce2049b" providerId="AD" clId="Web-{7C916262-413D-D0D8-C523-2EB695F3124B}" dt="2021-07-27T20:37:58.822" v="2325" actId="20577"/>
          <ac:spMkLst>
            <pc:docMk/>
            <pc:sldMk cId="2777357418" sldId="486"/>
            <ac:spMk id="3" creationId="{CD415336-0926-4BBA-B627-1B412F6FBADB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0:45:29.288" v="2414" actId="14100"/>
        <pc:sldMkLst>
          <pc:docMk/>
          <pc:sldMk cId="3478959226" sldId="487"/>
        </pc:sldMkLst>
        <pc:spChg chg="mod">
          <ac:chgData name="Harleen Kaur" userId="S::id65ns02@ubalt.edu::9f7fc1d6-ab67-473f-ba46-e98f6ce2049b" providerId="AD" clId="Web-{7C916262-413D-D0D8-C523-2EB695F3124B}" dt="2021-07-27T20:44:45.287" v="2361" actId="20577"/>
          <ac:spMkLst>
            <pc:docMk/>
            <pc:sldMk cId="3478959226" sldId="487"/>
            <ac:spMk id="2" creationId="{E1AD020E-02D1-4C12-AAA3-10E23632DD63}"/>
          </ac:spMkLst>
        </pc:spChg>
        <pc:spChg chg="mod">
          <ac:chgData name="Harleen Kaur" userId="S::id65ns02@ubalt.edu::9f7fc1d6-ab67-473f-ba46-e98f6ce2049b" providerId="AD" clId="Web-{7C916262-413D-D0D8-C523-2EB695F3124B}" dt="2021-07-27T20:45:29.288" v="2414" actId="14100"/>
          <ac:spMkLst>
            <pc:docMk/>
            <pc:sldMk cId="3478959226" sldId="487"/>
            <ac:spMk id="3" creationId="{0CB7E75D-835F-4EAC-83B9-528D0685AC95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1:04:00.506" v="2652" actId="20577"/>
        <pc:sldMkLst>
          <pc:docMk/>
          <pc:sldMk cId="884726682" sldId="488"/>
        </pc:sldMkLst>
        <pc:spChg chg="mod">
          <ac:chgData name="Harleen Kaur" userId="S::id65ns02@ubalt.edu::9f7fc1d6-ab67-473f-ba46-e98f6ce2049b" providerId="AD" clId="Web-{7C916262-413D-D0D8-C523-2EB695F3124B}" dt="2021-07-27T20:54:54.069" v="2430" actId="20577"/>
          <ac:spMkLst>
            <pc:docMk/>
            <pc:sldMk cId="884726682" sldId="488"/>
            <ac:spMk id="2" creationId="{2CBEE340-9EBC-4183-8C71-F89640C80C54}"/>
          </ac:spMkLst>
        </pc:spChg>
        <pc:spChg chg="mod">
          <ac:chgData name="Harleen Kaur" userId="S::id65ns02@ubalt.edu::9f7fc1d6-ab67-473f-ba46-e98f6ce2049b" providerId="AD" clId="Web-{7C916262-413D-D0D8-C523-2EB695F3124B}" dt="2021-07-27T21:04:00.506" v="2652" actId="20577"/>
          <ac:spMkLst>
            <pc:docMk/>
            <pc:sldMk cId="884726682" sldId="488"/>
            <ac:spMk id="3" creationId="{2D06C207-9D43-416D-8539-02FDA8576C94}"/>
          </ac:spMkLst>
        </pc:spChg>
      </pc:sldChg>
      <pc:sldChg chg="modSp new del">
        <pc:chgData name="Harleen Kaur" userId="S::id65ns02@ubalt.edu::9f7fc1d6-ab67-473f-ba46-e98f6ce2049b" providerId="AD" clId="Web-{7C916262-413D-D0D8-C523-2EB695F3124B}" dt="2021-07-27T21:12:31.864" v="2790"/>
        <pc:sldMkLst>
          <pc:docMk/>
          <pc:sldMk cId="1390079352" sldId="489"/>
        </pc:sldMkLst>
        <pc:spChg chg="mod">
          <ac:chgData name="Harleen Kaur" userId="S::id65ns02@ubalt.edu::9f7fc1d6-ab67-473f-ba46-e98f6ce2049b" providerId="AD" clId="Web-{7C916262-413D-D0D8-C523-2EB695F3124B}" dt="2021-07-27T21:05:13.461" v="2694" actId="20577"/>
          <ac:spMkLst>
            <pc:docMk/>
            <pc:sldMk cId="1390079352" sldId="489"/>
            <ac:spMk id="2" creationId="{D91BFBEA-E2FF-4601-8228-93BC80C87670}"/>
          </ac:spMkLst>
        </pc:spChg>
        <pc:spChg chg="mod">
          <ac:chgData name="Harleen Kaur" userId="S::id65ns02@ubalt.edu::9f7fc1d6-ab67-473f-ba46-e98f6ce2049b" providerId="AD" clId="Web-{7C916262-413D-D0D8-C523-2EB695F3124B}" dt="2021-07-27T21:12:25.020" v="2789" actId="20577"/>
          <ac:spMkLst>
            <pc:docMk/>
            <pc:sldMk cId="1390079352" sldId="489"/>
            <ac:spMk id="3" creationId="{6DD1A9B4-5DF1-4EF7-8B7F-F027A6FA93E5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1:13:15.537" v="2832" actId="20577"/>
        <pc:sldMkLst>
          <pc:docMk/>
          <pc:sldMk cId="3298224472" sldId="489"/>
        </pc:sldMkLst>
        <pc:spChg chg="mod">
          <ac:chgData name="Harleen Kaur" userId="S::id65ns02@ubalt.edu::9f7fc1d6-ab67-473f-ba46-e98f6ce2049b" providerId="AD" clId="Web-{7C916262-413D-D0D8-C523-2EB695F3124B}" dt="2021-07-27T21:12:44.630" v="2816" actId="20577"/>
          <ac:spMkLst>
            <pc:docMk/>
            <pc:sldMk cId="3298224472" sldId="489"/>
            <ac:spMk id="2" creationId="{8E41CD2F-695F-433D-BA67-94AEB2C14F73}"/>
          </ac:spMkLst>
        </pc:spChg>
        <pc:spChg chg="mod">
          <ac:chgData name="Harleen Kaur" userId="S::id65ns02@ubalt.edu::9f7fc1d6-ab67-473f-ba46-e98f6ce2049b" providerId="AD" clId="Web-{7C916262-413D-D0D8-C523-2EB695F3124B}" dt="2021-07-27T21:13:15.537" v="2832" actId="20577"/>
          <ac:spMkLst>
            <pc:docMk/>
            <pc:sldMk cId="3298224472" sldId="489"/>
            <ac:spMk id="3" creationId="{A38D5518-DB37-4A85-95B0-843461658603}"/>
          </ac:spMkLst>
        </pc:spChg>
      </pc:sldChg>
      <pc:sldChg chg="modSp new">
        <pc:chgData name="Harleen Kaur" userId="S::id65ns02@ubalt.edu::9f7fc1d6-ab67-473f-ba46-e98f6ce2049b" providerId="AD" clId="Web-{7C916262-413D-D0D8-C523-2EB695F3124B}" dt="2021-07-27T21:15:08.790" v="2902" actId="20577"/>
        <pc:sldMkLst>
          <pc:docMk/>
          <pc:sldMk cId="2317666254" sldId="490"/>
        </pc:sldMkLst>
        <pc:spChg chg="mod">
          <ac:chgData name="Harleen Kaur" userId="S::id65ns02@ubalt.edu::9f7fc1d6-ab67-473f-ba46-e98f6ce2049b" providerId="AD" clId="Web-{7C916262-413D-D0D8-C523-2EB695F3124B}" dt="2021-07-27T21:14:13.617" v="2870" actId="20577"/>
          <ac:spMkLst>
            <pc:docMk/>
            <pc:sldMk cId="2317666254" sldId="490"/>
            <ac:spMk id="2" creationId="{5633C260-A713-44D2-9650-194DD8EB7A1D}"/>
          </ac:spMkLst>
        </pc:spChg>
        <pc:spChg chg="mod">
          <ac:chgData name="Harleen Kaur" userId="S::id65ns02@ubalt.edu::9f7fc1d6-ab67-473f-ba46-e98f6ce2049b" providerId="AD" clId="Web-{7C916262-413D-D0D8-C523-2EB695F3124B}" dt="2021-07-27T21:15:08.790" v="2902" actId="20577"/>
          <ac:spMkLst>
            <pc:docMk/>
            <pc:sldMk cId="2317666254" sldId="490"/>
            <ac:spMk id="3" creationId="{FE7798EA-BB4E-42A4-B411-43F6B68EC8D0}"/>
          </ac:spMkLst>
        </pc:spChg>
      </pc:sldChg>
      <pc:sldChg chg="addSp delSp modSp new">
        <pc:chgData name="Harleen Kaur" userId="S::id65ns02@ubalt.edu::9f7fc1d6-ab67-473f-ba46-e98f6ce2049b" providerId="AD" clId="Web-{7C916262-413D-D0D8-C523-2EB695F3124B}" dt="2021-07-27T21:43:54.010" v="3134" actId="14100"/>
        <pc:sldMkLst>
          <pc:docMk/>
          <pc:sldMk cId="1271785275" sldId="491"/>
        </pc:sldMkLst>
        <pc:spChg chg="mod">
          <ac:chgData name="Harleen Kaur" userId="S::id65ns02@ubalt.edu::9f7fc1d6-ab67-473f-ba46-e98f6ce2049b" providerId="AD" clId="Web-{7C916262-413D-D0D8-C523-2EB695F3124B}" dt="2021-07-27T21:41:02.833" v="3085" actId="20577"/>
          <ac:spMkLst>
            <pc:docMk/>
            <pc:sldMk cId="1271785275" sldId="491"/>
            <ac:spMk id="2" creationId="{6879D527-634D-49A8-AAE9-6EAF4E71579C}"/>
          </ac:spMkLst>
        </pc:spChg>
        <pc:spChg chg="del">
          <ac:chgData name="Harleen Kaur" userId="S::id65ns02@ubalt.edu::9f7fc1d6-ab67-473f-ba46-e98f6ce2049b" providerId="AD" clId="Web-{7C916262-413D-D0D8-C523-2EB695F3124B}" dt="2021-07-27T21:41:21.490" v="3086"/>
          <ac:spMkLst>
            <pc:docMk/>
            <pc:sldMk cId="1271785275" sldId="491"/>
            <ac:spMk id="3" creationId="{6A20F7F1-FF56-473A-84A9-85764AAD378C}"/>
          </ac:spMkLst>
        </pc:spChg>
        <pc:spChg chg="add mod">
          <ac:chgData name="Harleen Kaur" userId="S::id65ns02@ubalt.edu::9f7fc1d6-ab67-473f-ba46-e98f6ce2049b" providerId="AD" clId="Web-{7C916262-413D-D0D8-C523-2EB695F3124B}" dt="2021-07-27T21:43:13.696" v="3131" actId="20577"/>
          <ac:spMkLst>
            <pc:docMk/>
            <pc:sldMk cId="1271785275" sldId="491"/>
            <ac:spMk id="6" creationId="{CB2F3CD8-A56A-4A36-BAE3-3E34F4941686}"/>
          </ac:spMkLst>
        </pc:spChg>
        <pc:spChg chg="add mod">
          <ac:chgData name="Harleen Kaur" userId="S::id65ns02@ubalt.edu::9f7fc1d6-ab67-473f-ba46-e98f6ce2049b" providerId="AD" clId="Web-{7C916262-413D-D0D8-C523-2EB695F3124B}" dt="2021-07-27T21:43:54.010" v="3134" actId="14100"/>
          <ac:spMkLst>
            <pc:docMk/>
            <pc:sldMk cId="1271785275" sldId="491"/>
            <ac:spMk id="7" creationId="{5F8DD64E-697F-43F5-9892-95EDFF4A9FE2}"/>
          </ac:spMkLst>
        </pc:spChg>
        <pc:picChg chg="add mod">
          <ac:chgData name="Harleen Kaur" userId="S::id65ns02@ubalt.edu::9f7fc1d6-ab67-473f-ba46-e98f6ce2049b" providerId="AD" clId="Web-{7C916262-413D-D0D8-C523-2EB695F3124B}" dt="2021-07-27T21:41:40.147" v="3091" actId="1076"/>
          <ac:picMkLst>
            <pc:docMk/>
            <pc:sldMk cId="1271785275" sldId="491"/>
            <ac:picMk id="5" creationId="{D90A97BE-5A27-4AFE-BC52-D58666D9D32A}"/>
          </ac:picMkLst>
        </pc:picChg>
      </pc:sldChg>
      <pc:sldChg chg="addSp delSp modSp new">
        <pc:chgData name="Harleen Kaur" userId="S::id65ns02@ubalt.edu::9f7fc1d6-ab67-473f-ba46-e98f6ce2049b" providerId="AD" clId="Web-{7C916262-413D-D0D8-C523-2EB695F3124B}" dt="2021-07-27T22:11:51.633" v="3210" actId="20577"/>
        <pc:sldMkLst>
          <pc:docMk/>
          <pc:sldMk cId="1287349466" sldId="492"/>
        </pc:sldMkLst>
        <pc:spChg chg="mod">
          <ac:chgData name="Harleen Kaur" userId="S::id65ns02@ubalt.edu::9f7fc1d6-ab67-473f-ba46-e98f6ce2049b" providerId="AD" clId="Web-{7C916262-413D-D0D8-C523-2EB695F3124B}" dt="2021-07-27T22:08:04.743" v="3140" actId="20577"/>
          <ac:spMkLst>
            <pc:docMk/>
            <pc:sldMk cId="1287349466" sldId="492"/>
            <ac:spMk id="2" creationId="{2247C9A1-A914-4BDB-8F31-946AE3B0AB0E}"/>
          </ac:spMkLst>
        </pc:spChg>
        <pc:spChg chg="del">
          <ac:chgData name="Harleen Kaur" userId="S::id65ns02@ubalt.edu::9f7fc1d6-ab67-473f-ba46-e98f6ce2049b" providerId="AD" clId="Web-{7C916262-413D-D0D8-C523-2EB695F3124B}" dt="2021-07-27T22:08:08.103" v="3141"/>
          <ac:spMkLst>
            <pc:docMk/>
            <pc:sldMk cId="1287349466" sldId="492"/>
            <ac:spMk id="3" creationId="{E4E1796E-FED6-46F8-9E24-E9DAF47904F2}"/>
          </ac:spMkLst>
        </pc:spChg>
        <pc:spChg chg="add mod">
          <ac:chgData name="Harleen Kaur" userId="S::id65ns02@ubalt.edu::9f7fc1d6-ab67-473f-ba46-e98f6ce2049b" providerId="AD" clId="Web-{7C916262-413D-D0D8-C523-2EB695F3124B}" dt="2021-07-27T22:09:08.747" v="3170" actId="20577"/>
          <ac:spMkLst>
            <pc:docMk/>
            <pc:sldMk cId="1287349466" sldId="492"/>
            <ac:spMk id="6" creationId="{F48CD60B-17B9-41B0-B903-B2E5AC53EBF3}"/>
          </ac:spMkLst>
        </pc:spChg>
        <pc:spChg chg="add mod">
          <ac:chgData name="Harleen Kaur" userId="S::id65ns02@ubalt.edu::9f7fc1d6-ab67-473f-ba46-e98f6ce2049b" providerId="AD" clId="Web-{7C916262-413D-D0D8-C523-2EB695F3124B}" dt="2021-07-27T22:11:51.633" v="3210" actId="20577"/>
          <ac:spMkLst>
            <pc:docMk/>
            <pc:sldMk cId="1287349466" sldId="492"/>
            <ac:spMk id="8" creationId="{89D779FB-6EB9-4B84-88F7-8658E9DB8B6A}"/>
          </ac:spMkLst>
        </pc:spChg>
        <pc:picChg chg="add mod">
          <ac:chgData name="Harleen Kaur" userId="S::id65ns02@ubalt.edu::9f7fc1d6-ab67-473f-ba46-e98f6ce2049b" providerId="AD" clId="Web-{7C916262-413D-D0D8-C523-2EB695F3124B}" dt="2021-07-27T22:08:42.761" v="3148" actId="1076"/>
          <ac:picMkLst>
            <pc:docMk/>
            <pc:sldMk cId="1287349466" sldId="492"/>
            <ac:picMk id="4" creationId="{1E90D239-C69E-4E5B-A21B-78BE0F50341C}"/>
          </ac:picMkLst>
        </pc:picChg>
        <pc:picChg chg="add mod">
          <ac:chgData name="Harleen Kaur" userId="S::id65ns02@ubalt.edu::9f7fc1d6-ab67-473f-ba46-e98f6ce2049b" providerId="AD" clId="Web-{7C916262-413D-D0D8-C523-2EB695F3124B}" dt="2021-07-27T22:11:34.194" v="3176" actId="14100"/>
          <ac:picMkLst>
            <pc:docMk/>
            <pc:sldMk cId="1287349466" sldId="492"/>
            <ac:picMk id="7" creationId="{9BDA6CC9-4BE9-47BA-882C-B3CA34A5DF7F}"/>
          </ac:picMkLst>
        </pc:picChg>
      </pc:sldChg>
      <pc:sldChg chg="modSp new">
        <pc:chgData name="Harleen Kaur" userId="S::id65ns02@ubalt.edu::9f7fc1d6-ab67-473f-ba46-e98f6ce2049b" providerId="AD" clId="Web-{7C916262-413D-D0D8-C523-2EB695F3124B}" dt="2021-07-27T22:13:20.435" v="3222" actId="14100"/>
        <pc:sldMkLst>
          <pc:docMk/>
          <pc:sldMk cId="470632294" sldId="493"/>
        </pc:sldMkLst>
        <pc:spChg chg="mod">
          <ac:chgData name="Harleen Kaur" userId="S::id65ns02@ubalt.edu::9f7fc1d6-ab67-473f-ba46-e98f6ce2049b" providerId="AD" clId="Web-{7C916262-413D-D0D8-C523-2EB695F3124B}" dt="2021-07-27T22:13:09.434" v="3221" actId="20577"/>
          <ac:spMkLst>
            <pc:docMk/>
            <pc:sldMk cId="470632294" sldId="493"/>
            <ac:spMk id="2" creationId="{1B1101AE-46D4-4691-A772-6CC79314E991}"/>
          </ac:spMkLst>
        </pc:spChg>
        <pc:spChg chg="mod">
          <ac:chgData name="Harleen Kaur" userId="S::id65ns02@ubalt.edu::9f7fc1d6-ab67-473f-ba46-e98f6ce2049b" providerId="AD" clId="Web-{7C916262-413D-D0D8-C523-2EB695F3124B}" dt="2021-07-27T22:13:20.435" v="3222" actId="14100"/>
          <ac:spMkLst>
            <pc:docMk/>
            <pc:sldMk cId="470632294" sldId="493"/>
            <ac:spMk id="3" creationId="{D8B36EA8-41C8-4EB0-847D-E23A095A0596}"/>
          </ac:spMkLst>
        </pc:spChg>
      </pc:sldChg>
    </pc:docChg>
  </pc:docChgLst>
  <pc:docChgLst>
    <pc:chgData name="Harleen Kaur" userId="S::id65ns02@ubalt.edu::9f7fc1d6-ab67-473f-ba46-e98f6ce2049b" providerId="AD" clId="Web-{C32D5E24-A9E1-7EE6-5361-8258909BC149}"/>
    <pc:docChg chg="addSld modSld">
      <pc:chgData name="Harleen Kaur" userId="S::id65ns02@ubalt.edu::9f7fc1d6-ab67-473f-ba46-e98f6ce2049b" providerId="AD" clId="Web-{C32D5E24-A9E1-7EE6-5361-8258909BC149}" dt="2021-07-10T20:04:50.056" v="450" actId="20577"/>
      <pc:docMkLst>
        <pc:docMk/>
      </pc:docMkLst>
      <pc:sldChg chg="addSp modSp">
        <pc:chgData name="Harleen Kaur" userId="S::id65ns02@ubalt.edu::9f7fc1d6-ab67-473f-ba46-e98f6ce2049b" providerId="AD" clId="Web-{C32D5E24-A9E1-7EE6-5361-8258909BC149}" dt="2021-07-10T20:03:16.131" v="433" actId="20577"/>
        <pc:sldMkLst>
          <pc:docMk/>
          <pc:sldMk cId="723158062" sldId="432"/>
        </pc:sldMkLst>
        <pc:spChg chg="mod">
          <ac:chgData name="Harleen Kaur" userId="S::id65ns02@ubalt.edu::9f7fc1d6-ab67-473f-ba46-e98f6ce2049b" providerId="AD" clId="Web-{C32D5E24-A9E1-7EE6-5361-8258909BC149}" dt="2021-07-10T20:03:16.131" v="433" actId="20577"/>
          <ac:spMkLst>
            <pc:docMk/>
            <pc:sldMk cId="723158062" sldId="432"/>
            <ac:spMk id="2" creationId="{822C69CD-B0B9-401A-9292-360AA19A9071}"/>
          </ac:spMkLst>
        </pc:spChg>
        <pc:spChg chg="add mod">
          <ac:chgData name="Harleen Kaur" userId="S::id65ns02@ubalt.edu::9f7fc1d6-ab67-473f-ba46-e98f6ce2049b" providerId="AD" clId="Web-{C32D5E24-A9E1-7EE6-5361-8258909BC149}" dt="2021-07-10T20:02:17.099" v="432" actId="14100"/>
          <ac:spMkLst>
            <pc:docMk/>
            <pc:sldMk cId="723158062" sldId="432"/>
            <ac:spMk id="8" creationId="{9067E4A4-5A3C-435E-80D9-C86904017E76}"/>
          </ac:spMkLst>
        </pc:spChg>
      </pc:sldChg>
      <pc:sldChg chg="modSp">
        <pc:chgData name="Harleen Kaur" userId="S::id65ns02@ubalt.edu::9f7fc1d6-ab67-473f-ba46-e98f6ce2049b" providerId="AD" clId="Web-{C32D5E24-A9E1-7EE6-5361-8258909BC149}" dt="2021-07-10T19:13:52.460" v="84" actId="1076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C32D5E24-A9E1-7EE6-5361-8258909BC149}" dt="2021-07-10T19:13:52.460" v="84" actId="1076"/>
          <ac:spMkLst>
            <pc:docMk/>
            <pc:sldMk cId="496711178" sldId="439"/>
            <ac:spMk id="5" creationId="{8549C601-DDED-47FC-9A2C-F0110F214308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11:16.253" v="33" actId="20577"/>
        <pc:sldMkLst>
          <pc:docMk/>
          <pc:sldMk cId="2128166042" sldId="441"/>
        </pc:sldMkLst>
        <pc:spChg chg="mod">
          <ac:chgData name="Harleen Kaur" userId="S::id65ns02@ubalt.edu::9f7fc1d6-ab67-473f-ba46-e98f6ce2049b" providerId="AD" clId="Web-{C32D5E24-A9E1-7EE6-5361-8258909BC149}" dt="2021-07-10T19:07:19.899" v="4" actId="20577"/>
          <ac:spMkLst>
            <pc:docMk/>
            <pc:sldMk cId="2128166042" sldId="441"/>
            <ac:spMk id="2" creationId="{D9F3C29C-42AC-48EA-9521-4EA24F972C1F}"/>
          </ac:spMkLst>
        </pc:spChg>
        <pc:spChg chg="mod">
          <ac:chgData name="Harleen Kaur" userId="S::id65ns02@ubalt.edu::9f7fc1d6-ab67-473f-ba46-e98f6ce2049b" providerId="AD" clId="Web-{C32D5E24-A9E1-7EE6-5361-8258909BC149}" dt="2021-07-10T19:11:16.253" v="33" actId="20577"/>
          <ac:spMkLst>
            <pc:docMk/>
            <pc:sldMk cId="2128166042" sldId="441"/>
            <ac:spMk id="3" creationId="{0E13DF89-5D28-4C71-A52F-C53342DC3B2B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14:09.726" v="89" actId="20577"/>
        <pc:sldMkLst>
          <pc:docMk/>
          <pc:sldMk cId="1029523982" sldId="442"/>
        </pc:sldMkLst>
        <pc:spChg chg="mod">
          <ac:chgData name="Harleen Kaur" userId="S::id65ns02@ubalt.edu::9f7fc1d6-ab67-473f-ba46-e98f6ce2049b" providerId="AD" clId="Web-{C32D5E24-A9E1-7EE6-5361-8258909BC149}" dt="2021-07-10T19:11:30.503" v="38" actId="20577"/>
          <ac:spMkLst>
            <pc:docMk/>
            <pc:sldMk cId="1029523982" sldId="442"/>
            <ac:spMk id="2" creationId="{A101D528-7F11-4397-96ED-DBBB9205A1BF}"/>
          </ac:spMkLst>
        </pc:spChg>
        <pc:spChg chg="mod">
          <ac:chgData name="Harleen Kaur" userId="S::id65ns02@ubalt.edu::9f7fc1d6-ab67-473f-ba46-e98f6ce2049b" providerId="AD" clId="Web-{C32D5E24-A9E1-7EE6-5361-8258909BC149}" dt="2021-07-10T19:14:09.726" v="89" actId="20577"/>
          <ac:spMkLst>
            <pc:docMk/>
            <pc:sldMk cId="1029523982" sldId="442"/>
            <ac:spMk id="3" creationId="{921FA042-E2BA-4E3C-BE95-84764B385B29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39:55.786" v="166" actId="20577"/>
        <pc:sldMkLst>
          <pc:docMk/>
          <pc:sldMk cId="1765608399" sldId="443"/>
        </pc:sldMkLst>
        <pc:spChg chg="mod">
          <ac:chgData name="Harleen Kaur" userId="S::id65ns02@ubalt.edu::9f7fc1d6-ab67-473f-ba46-e98f6ce2049b" providerId="AD" clId="Web-{C32D5E24-A9E1-7EE6-5361-8258909BC149}" dt="2021-07-10T19:27:59.623" v="95" actId="20577"/>
          <ac:spMkLst>
            <pc:docMk/>
            <pc:sldMk cId="1765608399" sldId="443"/>
            <ac:spMk id="2" creationId="{D9F5AD6F-14C4-43E6-A50B-D8E5A75DAF5E}"/>
          </ac:spMkLst>
        </pc:spChg>
        <pc:spChg chg="mod">
          <ac:chgData name="Harleen Kaur" userId="S::id65ns02@ubalt.edu::9f7fc1d6-ab67-473f-ba46-e98f6ce2049b" providerId="AD" clId="Web-{C32D5E24-A9E1-7EE6-5361-8258909BC149}" dt="2021-07-10T19:39:55.786" v="166" actId="20577"/>
          <ac:spMkLst>
            <pc:docMk/>
            <pc:sldMk cId="1765608399" sldId="443"/>
            <ac:spMk id="3" creationId="{A84C0F69-AC3A-4F17-BCCA-63DA2819ACD3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45:28.095" v="246" actId="20577"/>
        <pc:sldMkLst>
          <pc:docMk/>
          <pc:sldMk cId="1038640585" sldId="444"/>
        </pc:sldMkLst>
        <pc:spChg chg="mod">
          <ac:chgData name="Harleen Kaur" userId="S::id65ns02@ubalt.edu::9f7fc1d6-ab67-473f-ba46-e98f6ce2049b" providerId="AD" clId="Web-{C32D5E24-A9E1-7EE6-5361-8258909BC149}" dt="2021-07-10T19:39:41.160" v="165" actId="20577"/>
          <ac:spMkLst>
            <pc:docMk/>
            <pc:sldMk cId="1038640585" sldId="444"/>
            <ac:spMk id="2" creationId="{CAC1EF00-C5B0-4C2B-9FAE-832D58B46F89}"/>
          </ac:spMkLst>
        </pc:spChg>
        <pc:spChg chg="mod">
          <ac:chgData name="Harleen Kaur" userId="S::id65ns02@ubalt.edu::9f7fc1d6-ab67-473f-ba46-e98f6ce2049b" providerId="AD" clId="Web-{C32D5E24-A9E1-7EE6-5361-8258909BC149}" dt="2021-07-10T19:45:28.095" v="246" actId="20577"/>
          <ac:spMkLst>
            <pc:docMk/>
            <pc:sldMk cId="1038640585" sldId="444"/>
            <ac:spMk id="3" creationId="{28061CF8-3D36-4B34-BD61-D5157E16DFC9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19:58:59.452" v="366" actId="20577"/>
        <pc:sldMkLst>
          <pc:docMk/>
          <pc:sldMk cId="3991852019" sldId="445"/>
        </pc:sldMkLst>
        <pc:spChg chg="mod">
          <ac:chgData name="Harleen Kaur" userId="S::id65ns02@ubalt.edu::9f7fc1d6-ab67-473f-ba46-e98f6ce2049b" providerId="AD" clId="Web-{C32D5E24-A9E1-7EE6-5361-8258909BC149}" dt="2021-07-10T19:49:41.884" v="250" actId="20577"/>
          <ac:spMkLst>
            <pc:docMk/>
            <pc:sldMk cId="3991852019" sldId="445"/>
            <ac:spMk id="2" creationId="{8B9A2ECE-FA2E-492E-813F-EAF83DA110B1}"/>
          </ac:spMkLst>
        </pc:spChg>
        <pc:spChg chg="mod">
          <ac:chgData name="Harleen Kaur" userId="S::id65ns02@ubalt.edu::9f7fc1d6-ab67-473f-ba46-e98f6ce2049b" providerId="AD" clId="Web-{C32D5E24-A9E1-7EE6-5361-8258909BC149}" dt="2021-07-10T19:58:59.452" v="366" actId="20577"/>
          <ac:spMkLst>
            <pc:docMk/>
            <pc:sldMk cId="3991852019" sldId="445"/>
            <ac:spMk id="3" creationId="{3B9A0770-2DEC-4522-99A5-9199BB6A9E80}"/>
          </ac:spMkLst>
        </pc:spChg>
      </pc:sldChg>
      <pc:sldChg chg="modSp new">
        <pc:chgData name="Harleen Kaur" userId="S::id65ns02@ubalt.edu::9f7fc1d6-ab67-473f-ba46-e98f6ce2049b" providerId="AD" clId="Web-{C32D5E24-A9E1-7EE6-5361-8258909BC149}" dt="2021-07-10T20:04:50.056" v="450" actId="20577"/>
        <pc:sldMkLst>
          <pc:docMk/>
          <pc:sldMk cId="1885923503" sldId="446"/>
        </pc:sldMkLst>
        <pc:spChg chg="mod">
          <ac:chgData name="Harleen Kaur" userId="S::id65ns02@ubalt.edu::9f7fc1d6-ab67-473f-ba46-e98f6ce2049b" providerId="AD" clId="Web-{C32D5E24-A9E1-7EE6-5361-8258909BC149}" dt="2021-07-10T19:59:21.140" v="371" actId="20577"/>
          <ac:spMkLst>
            <pc:docMk/>
            <pc:sldMk cId="1885923503" sldId="446"/>
            <ac:spMk id="2" creationId="{33D3AF58-9D5B-4EED-8BF6-4C3A2FA5B292}"/>
          </ac:spMkLst>
        </pc:spChg>
        <pc:spChg chg="mod">
          <ac:chgData name="Harleen Kaur" userId="S::id65ns02@ubalt.edu::9f7fc1d6-ab67-473f-ba46-e98f6ce2049b" providerId="AD" clId="Web-{C32D5E24-A9E1-7EE6-5361-8258909BC149}" dt="2021-07-10T20:04:50.056" v="450" actId="20577"/>
          <ac:spMkLst>
            <pc:docMk/>
            <pc:sldMk cId="1885923503" sldId="446"/>
            <ac:spMk id="3" creationId="{24518103-29BA-4448-9391-3261427ECD75}"/>
          </ac:spMkLst>
        </pc:spChg>
      </pc:sldChg>
    </pc:docChg>
  </pc:docChgLst>
  <pc:docChgLst>
    <pc:chgData name="Weifeng Xu" userId="e7aed605-a3dd-4d5a-a692-a87037af107b" providerId="ADAL" clId="{22C79A0B-4BF4-4DD0-ABAD-28AD851E87AD}"/>
    <pc:docChg chg="custSel addSld delSld modSld sldOrd">
      <pc:chgData name="Weifeng Xu" userId="e7aed605-a3dd-4d5a-a692-a87037af107b" providerId="ADAL" clId="{22C79A0B-4BF4-4DD0-ABAD-28AD851E87AD}" dt="2021-03-21T13:35:44.479" v="184" actId="680"/>
      <pc:docMkLst>
        <pc:docMk/>
      </pc:docMkLst>
      <pc:sldChg chg="modSp mod">
        <pc:chgData name="Weifeng Xu" userId="e7aed605-a3dd-4d5a-a692-a87037af107b" providerId="ADAL" clId="{22C79A0B-4BF4-4DD0-ABAD-28AD851E87AD}" dt="2021-03-20T19:03:00.703" v="29" actId="20577"/>
        <pc:sldMkLst>
          <pc:docMk/>
          <pc:sldMk cId="1323245308" sldId="256"/>
        </pc:sldMkLst>
        <pc:spChg chg="mod">
          <ac:chgData name="Weifeng Xu" userId="e7aed605-a3dd-4d5a-a692-a87037af107b" providerId="ADAL" clId="{22C79A0B-4BF4-4DD0-ABAD-28AD851E87AD}" dt="2021-03-20T19:03:00.703" v="29" actId="20577"/>
          <ac:spMkLst>
            <pc:docMk/>
            <pc:sldMk cId="1323245308" sldId="256"/>
            <ac:spMk id="2" creationId="{B476BAF9-88AC-4600-B511-347782B9C875}"/>
          </ac:spMkLst>
        </pc:spChg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1213980752" sldId="342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2524286362" sldId="343"/>
        </pc:sldMkLst>
      </pc:sldChg>
      <pc:sldChg chg="modSp add mod">
        <pc:chgData name="Weifeng Xu" userId="e7aed605-a3dd-4d5a-a692-a87037af107b" providerId="ADAL" clId="{22C79A0B-4BF4-4DD0-ABAD-28AD851E87AD}" dt="2021-03-21T13:35:37.572" v="181" actId="20577"/>
        <pc:sldMkLst>
          <pc:docMk/>
          <pc:sldMk cId="625091532" sldId="347"/>
        </pc:sldMkLst>
        <pc:spChg chg="mod">
          <ac:chgData name="Weifeng Xu" userId="e7aed605-a3dd-4d5a-a692-a87037af107b" providerId="ADAL" clId="{22C79A0B-4BF4-4DD0-ABAD-28AD851E87AD}" dt="2021-03-21T13:35:37.572" v="181" actId="20577"/>
          <ac:spMkLst>
            <pc:docMk/>
            <pc:sldMk cId="625091532" sldId="347"/>
            <ac:spMk id="2" creationId="{5CEB6652-7902-4DB3-8F7C-848326B54CB4}"/>
          </ac:spMkLst>
        </pc:spChg>
      </pc:sldChg>
      <pc:sldChg chg="addSp delSp modSp add mod ord modNotesTx">
        <pc:chgData name="Weifeng Xu" userId="e7aed605-a3dd-4d5a-a692-a87037af107b" providerId="ADAL" clId="{22C79A0B-4BF4-4DD0-ABAD-28AD851E87AD}" dt="2021-03-20T20:51:43.539" v="158" actId="20577"/>
        <pc:sldMkLst>
          <pc:docMk/>
          <pc:sldMk cId="23526368" sldId="357"/>
        </pc:sldMkLst>
        <pc:spChg chg="mod">
          <ac:chgData name="Weifeng Xu" userId="e7aed605-a3dd-4d5a-a692-a87037af107b" providerId="ADAL" clId="{22C79A0B-4BF4-4DD0-ABAD-28AD851E87AD}" dt="2021-03-20T20:26:54.161" v="70" actId="6549"/>
          <ac:spMkLst>
            <pc:docMk/>
            <pc:sldMk cId="23526368" sldId="357"/>
            <ac:spMk id="2" creationId="{2458E01F-398E-4008-ACB8-3D6D374D4A54}"/>
          </ac:spMkLst>
        </pc:spChg>
        <pc:spChg chg="mod">
          <ac:chgData name="Weifeng Xu" userId="e7aed605-a3dd-4d5a-a692-a87037af107b" providerId="ADAL" clId="{22C79A0B-4BF4-4DD0-ABAD-28AD851E87AD}" dt="2021-03-20T20:51:43.539" v="158" actId="20577"/>
          <ac:spMkLst>
            <pc:docMk/>
            <pc:sldMk cId="23526368" sldId="357"/>
            <ac:spMk id="3" creationId="{56993448-17B5-4F05-9921-5B45E21ED433}"/>
          </ac:spMkLst>
        </pc:spChg>
        <pc:picChg chg="mod">
          <ac:chgData name="Weifeng Xu" userId="e7aed605-a3dd-4d5a-a692-a87037af107b" providerId="ADAL" clId="{22C79A0B-4BF4-4DD0-ABAD-28AD851E87AD}" dt="2021-03-20T20:28:30.384" v="127" actId="14100"/>
          <ac:picMkLst>
            <pc:docMk/>
            <pc:sldMk cId="23526368" sldId="357"/>
            <ac:picMk id="5" creationId="{FFF1F0D6-E33B-479D-B4DC-D74B0065DE1E}"/>
          </ac:picMkLst>
        </pc:picChg>
        <pc:picChg chg="add del mod">
          <ac:chgData name="Weifeng Xu" userId="e7aed605-a3dd-4d5a-a692-a87037af107b" providerId="ADAL" clId="{22C79A0B-4BF4-4DD0-ABAD-28AD851E87AD}" dt="2021-03-20T20:31:19.147" v="137" actId="478"/>
          <ac:picMkLst>
            <pc:docMk/>
            <pc:sldMk cId="23526368" sldId="357"/>
            <ac:picMk id="7" creationId="{93094755-D4DB-46EC-8091-A0C31C8624FD}"/>
          </ac:picMkLst>
        </pc:picChg>
        <pc:picChg chg="add mod">
          <ac:chgData name="Weifeng Xu" userId="e7aed605-a3dd-4d5a-a692-a87037af107b" providerId="ADAL" clId="{22C79A0B-4BF4-4DD0-ABAD-28AD851E87AD}" dt="2021-03-20T20:31:28.451" v="141" actId="14100"/>
          <ac:picMkLst>
            <pc:docMk/>
            <pc:sldMk cId="23526368" sldId="357"/>
            <ac:picMk id="8" creationId="{7E346897-3DE6-49D7-9CE4-BBD21FDE6A2D}"/>
          </ac:picMkLst>
        </pc:picChg>
        <pc:picChg chg="del">
          <ac:chgData name="Weifeng Xu" userId="e7aed605-a3dd-4d5a-a692-a87037af107b" providerId="ADAL" clId="{22C79A0B-4BF4-4DD0-ABAD-28AD851E87AD}" dt="2021-03-20T20:25:50.980" v="43" actId="478"/>
          <ac:picMkLst>
            <pc:docMk/>
            <pc:sldMk cId="23526368" sldId="357"/>
            <ac:picMk id="9" creationId="{C76263D5-0BB9-4027-959F-7D615884AD8C}"/>
          </ac:picMkLst>
        </pc:picChg>
        <pc:picChg chg="del">
          <ac:chgData name="Weifeng Xu" userId="e7aed605-a3dd-4d5a-a692-a87037af107b" providerId="ADAL" clId="{22C79A0B-4BF4-4DD0-ABAD-28AD851E87AD}" dt="2021-03-20T20:25:23.355" v="38" actId="478"/>
          <ac:picMkLst>
            <pc:docMk/>
            <pc:sldMk cId="23526368" sldId="357"/>
            <ac:picMk id="1026" creationId="{EA3EA02C-6C17-473C-BED9-5106ED666ECF}"/>
          </ac:picMkLst>
        </pc:picChg>
        <pc:cxnChg chg="del">
          <ac:chgData name="Weifeng Xu" userId="e7aed605-a3dd-4d5a-a692-a87037af107b" providerId="ADAL" clId="{22C79A0B-4BF4-4DD0-ABAD-28AD851E87AD}" dt="2021-03-20T20:25:22.435" v="37" actId="478"/>
          <ac:cxnSpMkLst>
            <pc:docMk/>
            <pc:sldMk cId="23526368" sldId="357"/>
            <ac:cxnSpMk id="10" creationId="{AC6B3B51-8E25-44F2-BD52-319DD8AB67C8}"/>
          </ac:cxnSpMkLst>
        </pc:cxnChg>
        <pc:cxnChg chg="mod">
          <ac:chgData name="Weifeng Xu" userId="e7aed605-a3dd-4d5a-a692-a87037af107b" providerId="ADAL" clId="{22C79A0B-4BF4-4DD0-ABAD-28AD851E87AD}" dt="2021-03-20T20:28:36.579" v="129" actId="14100"/>
          <ac:cxnSpMkLst>
            <pc:docMk/>
            <pc:sldMk cId="23526368" sldId="357"/>
            <ac:cxnSpMk id="12" creationId="{A4330D0D-9AC2-43A8-B14E-9560373CD234}"/>
          </ac:cxnSpMkLst>
        </pc:cxnChg>
        <pc:cxnChg chg="del">
          <ac:chgData name="Weifeng Xu" userId="e7aed605-a3dd-4d5a-a692-a87037af107b" providerId="ADAL" clId="{22C79A0B-4BF4-4DD0-ABAD-28AD851E87AD}" dt="2021-03-20T20:25:52.299" v="44" actId="478"/>
          <ac:cxnSpMkLst>
            <pc:docMk/>
            <pc:sldMk cId="23526368" sldId="357"/>
            <ac:cxnSpMk id="13" creationId="{AC902521-7706-41A8-ADE6-01D197BB988F}"/>
          </ac:cxnSpMkLst>
        </pc:cxnChg>
      </pc:sldChg>
      <pc:sldChg chg="new">
        <pc:chgData name="Weifeng Xu" userId="e7aed605-a3dd-4d5a-a692-a87037af107b" providerId="ADAL" clId="{22C79A0B-4BF4-4DD0-ABAD-28AD851E87AD}" dt="2021-03-21T13:35:44.174" v="182" actId="680"/>
        <pc:sldMkLst>
          <pc:docMk/>
          <pc:sldMk cId="1070795342" sldId="358"/>
        </pc:sldMkLst>
      </pc:sldChg>
      <pc:sldChg chg="new del">
        <pc:chgData name="Weifeng Xu" userId="e7aed605-a3dd-4d5a-a692-a87037af107b" providerId="ADAL" clId="{22C79A0B-4BF4-4DD0-ABAD-28AD851E87AD}" dt="2021-03-21T13:32:46.058" v="161" actId="47"/>
        <pc:sldMkLst>
          <pc:docMk/>
          <pc:sldMk cId="3412157303" sldId="358"/>
        </pc:sldMkLst>
      </pc:sldChg>
      <pc:sldChg chg="new">
        <pc:chgData name="Weifeng Xu" userId="e7aed605-a3dd-4d5a-a692-a87037af107b" providerId="ADAL" clId="{22C79A0B-4BF4-4DD0-ABAD-28AD851E87AD}" dt="2021-03-21T13:35:44.328" v="183" actId="680"/>
        <pc:sldMkLst>
          <pc:docMk/>
          <pc:sldMk cId="1943206395" sldId="359"/>
        </pc:sldMkLst>
      </pc:sldChg>
      <pc:sldChg chg="new">
        <pc:chgData name="Weifeng Xu" userId="e7aed605-a3dd-4d5a-a692-a87037af107b" providerId="ADAL" clId="{22C79A0B-4BF4-4DD0-ABAD-28AD851E87AD}" dt="2021-03-21T13:35:44.479" v="184" actId="680"/>
        <pc:sldMkLst>
          <pc:docMk/>
          <pc:sldMk cId="3133509530" sldId="360"/>
        </pc:sldMkLst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  <pc:spChg chg="mod">
          <ac:chgData name="Weifeng Xu" userId="e7aed605-a3dd-4d5a-a692-a87037af107b" providerId="ADAL" clId="{27FAE7C2-98C3-4F90-970B-CFC2B878BAA9}" dt="2021-03-16T20:13:29.722" v="2801"/>
          <ac:spMkLst>
            <pc:docMk/>
            <pc:sldMk cId="1323245308" sldId="256"/>
            <ac:spMk id="2" creationId="{B476BAF9-88AC-4600-B511-347782B9C875}"/>
          </ac:spMkLst>
        </pc:spChg>
        <pc:spChg chg="mod">
          <ac:chgData name="Weifeng Xu" userId="e7aed605-a3dd-4d5a-a692-a87037af107b" providerId="ADAL" clId="{27FAE7C2-98C3-4F90-970B-CFC2B878BAA9}" dt="2021-03-16T00:56:17.444" v="776" actId="6549"/>
          <ac:spMkLst>
            <pc:docMk/>
            <pc:sldMk cId="1323245308" sldId="256"/>
            <ac:spMk id="3" creationId="{58CD3106-2EE0-40F4-8C0B-042135FF9FB4}"/>
          </ac:spMkLst>
        </pc:spChg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  <pc:spChg chg="del mod ord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2" creationId="{CCF04979-427D-47F6-AB6B-3CA8DCCA71A9}"/>
          </ac:spMkLst>
        </pc:spChg>
        <pc:spChg chg="del">
          <ac:chgData name="Weifeng Xu" userId="e7aed605-a3dd-4d5a-a692-a87037af107b" providerId="ADAL" clId="{27FAE7C2-98C3-4F90-970B-CFC2B878BAA9}" dt="2021-03-15T23:38:28.252" v="47" actId="700"/>
          <ac:spMkLst>
            <pc:docMk/>
            <pc:sldMk cId="3947350244" sldId="257"/>
            <ac:spMk id="3" creationId="{C68C1E57-3B76-4F24-BE6A-820DAC11AF20}"/>
          </ac:spMkLst>
        </pc:spChg>
        <pc:spChg chg="add mod ord">
          <ac:chgData name="Weifeng Xu" userId="e7aed605-a3dd-4d5a-a692-a87037af107b" providerId="ADAL" clId="{27FAE7C2-98C3-4F90-970B-CFC2B878BAA9}" dt="2021-03-16T00:43:23.021" v="600" actId="20577"/>
          <ac:spMkLst>
            <pc:docMk/>
            <pc:sldMk cId="3947350244" sldId="257"/>
            <ac:spMk id="4" creationId="{60CE65B8-F7FF-4E97-8238-6BAF9C3287F8}"/>
          </ac:spMkLst>
        </pc:spChg>
        <pc:spChg chg="add del mod">
          <ac:chgData name="Weifeng Xu" userId="e7aed605-a3dd-4d5a-a692-a87037af107b" providerId="ADAL" clId="{27FAE7C2-98C3-4F90-970B-CFC2B878BAA9}" dt="2021-03-15T23:40:46.679" v="57" actId="478"/>
          <ac:spMkLst>
            <pc:docMk/>
            <pc:sldMk cId="3947350244" sldId="257"/>
            <ac:spMk id="7" creationId="{9735D46A-3411-4DCA-9FE4-C581FD9EBDD9}"/>
          </ac:spMkLst>
        </pc:spChg>
        <pc:spChg chg="add del mod">
          <ac:chgData name="Weifeng Xu" userId="e7aed605-a3dd-4d5a-a692-a87037af107b" providerId="ADAL" clId="{27FAE7C2-98C3-4F90-970B-CFC2B878BAA9}" dt="2021-03-15T23:52:12.343" v="230" actId="478"/>
          <ac:spMkLst>
            <pc:docMk/>
            <pc:sldMk cId="3947350244" sldId="257"/>
            <ac:spMk id="10" creationId="{03BBEF5D-C32C-40B4-B62F-0F1711DC885E}"/>
          </ac:spMkLst>
        </pc:spChg>
        <pc:spChg chg="add del mod">
          <ac:chgData name="Weifeng Xu" userId="e7aed605-a3dd-4d5a-a692-a87037af107b" providerId="ADAL" clId="{27FAE7C2-98C3-4F90-970B-CFC2B878BAA9}" dt="2021-03-15T23:42:00.089" v="80"/>
          <ac:spMkLst>
            <pc:docMk/>
            <pc:sldMk cId="3947350244" sldId="257"/>
            <ac:spMk id="11" creationId="{396D9343-AA63-4719-A3AA-2BDF62807D0D}"/>
          </ac:spMkLst>
        </pc:spChg>
        <pc:spChg chg="add mod">
          <ac:chgData name="Weifeng Xu" userId="e7aed605-a3dd-4d5a-a692-a87037af107b" providerId="ADAL" clId="{27FAE7C2-98C3-4F90-970B-CFC2B878BAA9}" dt="2021-03-16T00:51:26.943" v="713" actId="207"/>
          <ac:spMkLst>
            <pc:docMk/>
            <pc:sldMk cId="3947350244" sldId="257"/>
            <ac:spMk id="12" creationId="{D8051ED8-9567-44BE-97CB-FE3113F61388}"/>
          </ac:spMkLst>
        </pc:spChg>
        <pc:spChg chg="add del mod">
          <ac:chgData name="Weifeng Xu" userId="e7aed605-a3dd-4d5a-a692-a87037af107b" providerId="ADAL" clId="{27FAE7C2-98C3-4F90-970B-CFC2B878BAA9}" dt="2021-03-15T23:42:34.483" v="89"/>
          <ac:spMkLst>
            <pc:docMk/>
            <pc:sldMk cId="3947350244" sldId="257"/>
            <ac:spMk id="13" creationId="{731F5F7B-B692-40BC-880C-E7AADC41E8F3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14" creationId="{6910A770-AC05-4EA1-8F44-54F9AEE24D2F}"/>
          </ac:spMkLst>
        </pc:spChg>
        <pc:spChg chg="add del mod">
          <ac:chgData name="Weifeng Xu" userId="e7aed605-a3dd-4d5a-a692-a87037af107b" providerId="ADAL" clId="{27FAE7C2-98C3-4F90-970B-CFC2B878BAA9}" dt="2021-03-15T23:44:07.231" v="126" actId="478"/>
          <ac:spMkLst>
            <pc:docMk/>
            <pc:sldMk cId="3947350244" sldId="257"/>
            <ac:spMk id="17" creationId="{5FE88EB2-C3AB-47F8-901D-A29572290D90}"/>
          </ac:spMkLst>
        </pc:spChg>
        <pc:spChg chg="add del mod">
          <ac:chgData name="Weifeng Xu" userId="e7aed605-a3dd-4d5a-a692-a87037af107b" providerId="ADAL" clId="{27FAE7C2-98C3-4F90-970B-CFC2B878BAA9}" dt="2021-03-15T23:44:38.840" v="134" actId="478"/>
          <ac:spMkLst>
            <pc:docMk/>
            <pc:sldMk cId="3947350244" sldId="257"/>
            <ac:spMk id="20" creationId="{A47DFDE6-EA8E-4680-86A6-82D17C47EE57}"/>
          </ac:spMkLst>
        </pc:spChg>
        <pc:spChg chg="add mod">
          <ac:chgData name="Weifeng Xu" userId="e7aed605-a3dd-4d5a-a692-a87037af107b" providerId="ADAL" clId="{27FAE7C2-98C3-4F90-970B-CFC2B878BAA9}" dt="2021-03-16T00:39:13.742" v="563" actId="1036"/>
          <ac:spMkLst>
            <pc:docMk/>
            <pc:sldMk cId="3947350244" sldId="257"/>
            <ac:spMk id="33" creationId="{FED7FF09-C5D3-4BED-9DD2-E47C269AE4CD}"/>
          </ac:spMkLst>
        </pc:spChg>
        <pc:spChg chg="add mod ord">
          <ac:chgData name="Weifeng Xu" userId="e7aed605-a3dd-4d5a-a692-a87037af107b" providerId="ADAL" clId="{27FAE7C2-98C3-4F90-970B-CFC2B878BAA9}" dt="2021-03-16T00:51:34.825" v="715" actId="207"/>
          <ac:spMkLst>
            <pc:docMk/>
            <pc:sldMk cId="3947350244" sldId="257"/>
            <ac:spMk id="37" creationId="{02523DBC-18D2-46C5-A4E3-F469B482DEDE}"/>
          </ac:spMkLst>
        </pc:spChg>
        <pc:spChg chg="add mod">
          <ac:chgData name="Weifeng Xu" userId="e7aed605-a3dd-4d5a-a692-a87037af107b" providerId="ADAL" clId="{27FAE7C2-98C3-4F90-970B-CFC2B878BAA9}" dt="2021-03-16T00:12:55.471" v="312" actId="1036"/>
          <ac:spMkLst>
            <pc:docMk/>
            <pc:sldMk cId="3947350244" sldId="257"/>
            <ac:spMk id="39" creationId="{7DE64876-1B36-45DA-9C01-D7D512D6AAD4}"/>
          </ac:spMkLst>
        </pc:spChg>
        <pc:spChg chg="add mod">
          <ac:chgData name="Weifeng Xu" userId="e7aed605-a3dd-4d5a-a692-a87037af107b" providerId="ADAL" clId="{27FAE7C2-98C3-4F90-970B-CFC2B878BAA9}" dt="2021-03-16T00:52:46.320" v="721" actId="1076"/>
          <ac:spMkLst>
            <pc:docMk/>
            <pc:sldMk cId="3947350244" sldId="257"/>
            <ac:spMk id="52" creationId="{5A0E920E-5DF7-44D9-8A0F-2A688E55141C}"/>
          </ac:spMkLst>
        </pc:spChg>
        <pc:picChg chg="add del mod">
          <ac:chgData name="Weifeng Xu" userId="e7aed605-a3dd-4d5a-a692-a87037af107b" providerId="ADAL" clId="{27FAE7C2-98C3-4F90-970B-CFC2B878BAA9}" dt="2021-03-15T23:40:46.679" v="57" actId="478"/>
          <ac:picMkLst>
            <pc:docMk/>
            <pc:sldMk cId="3947350244" sldId="257"/>
            <ac:picMk id="6" creationId="{3D23BC8A-6092-4C7F-9659-C5D4B413F633}"/>
          </ac:picMkLst>
        </pc:picChg>
        <pc:picChg chg="add del mod modCrop">
          <ac:chgData name="Weifeng Xu" userId="e7aed605-a3dd-4d5a-a692-a87037af107b" providerId="ADAL" clId="{27FAE7C2-98C3-4F90-970B-CFC2B878BAA9}" dt="2021-03-16T00:39:27.484" v="576" actId="1076"/>
          <ac:picMkLst>
            <pc:docMk/>
            <pc:sldMk cId="3947350244" sldId="257"/>
            <ac:picMk id="9" creationId="{A5FB7346-F6AE-4F0A-953C-1C21670053AB}"/>
          </ac:picMkLst>
        </pc:picChg>
        <pc:picChg chg="add del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6" creationId="{C0D58B2D-6DBB-4259-B9FE-A36274A99AF6}"/>
          </ac:picMkLst>
        </pc:picChg>
        <pc:picChg chg="add mod">
          <ac:chgData name="Weifeng Xu" userId="e7aed605-a3dd-4d5a-a692-a87037af107b" providerId="ADAL" clId="{27FAE7C2-98C3-4F90-970B-CFC2B878BAA9}" dt="2021-03-16T00:12:55.471" v="312" actId="1036"/>
          <ac:picMkLst>
            <pc:docMk/>
            <pc:sldMk cId="3947350244" sldId="257"/>
            <ac:picMk id="19" creationId="{6AD175ED-7964-4EB6-89D0-CD046A43D72D}"/>
          </ac:picMkLst>
        </pc:picChg>
        <pc:picChg chg="add mod">
          <ac:chgData name="Weifeng Xu" userId="e7aed605-a3dd-4d5a-a692-a87037af107b" providerId="ADAL" clId="{27FAE7C2-98C3-4F90-970B-CFC2B878BAA9}" dt="2021-03-16T00:39:33.889" v="597" actId="1036"/>
          <ac:picMkLst>
            <pc:docMk/>
            <pc:sldMk cId="3947350244" sldId="257"/>
            <ac:picMk id="41" creationId="{8E6C695B-6F93-4CFB-9BC4-43C30C2440E0}"/>
          </ac:picMkLst>
        </pc:picChg>
        <pc:cxnChg chg="add mod">
          <ac:chgData name="Weifeng Xu" userId="e7aed605-a3dd-4d5a-a692-a87037af107b" providerId="ADAL" clId="{27FAE7C2-98C3-4F90-970B-CFC2B878BAA9}" dt="2021-03-16T00:12:55.471" v="312" actId="1036"/>
          <ac:cxnSpMkLst>
            <pc:docMk/>
            <pc:sldMk cId="3947350244" sldId="257"/>
            <ac:cxnSpMk id="22" creationId="{2A0212DF-8D3A-4B6C-BCE7-3BFD2AE5D09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4" creationId="{9FEF1FFA-B2F0-4471-A202-C18ED2ED1A7A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28" creationId="{59D2591E-F8A7-4705-89C1-5514E60EC4D1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1" creationId="{CA612E53-4481-4308-B755-74A5A79A2436}"/>
          </ac:cxnSpMkLst>
        </pc:cxnChg>
        <pc:cxnChg chg="add mod">
          <ac:chgData name="Weifeng Xu" userId="e7aed605-a3dd-4d5a-a692-a87037af107b" providerId="ADAL" clId="{27FAE7C2-98C3-4F90-970B-CFC2B878BAA9}" dt="2021-03-16T00:39:13.742" v="563" actId="1036"/>
          <ac:cxnSpMkLst>
            <pc:docMk/>
            <pc:sldMk cId="3947350244" sldId="257"/>
            <ac:cxnSpMk id="35" creationId="{AF0F063B-DBB5-44ED-AA60-9F7A41A4CD80}"/>
          </ac:cxnSpMkLst>
        </pc:cxnChg>
        <pc:cxnChg chg="add del mod">
          <ac:chgData name="Weifeng Xu" userId="e7aed605-a3dd-4d5a-a692-a87037af107b" providerId="ADAL" clId="{27FAE7C2-98C3-4F90-970B-CFC2B878BAA9}" dt="2021-03-16T00:12:25.142" v="269" actId="478"/>
          <ac:cxnSpMkLst>
            <pc:docMk/>
            <pc:sldMk cId="3947350244" sldId="257"/>
            <ac:cxnSpMk id="43" creationId="{68F67A7C-33B1-4920-9DD6-C486C9550D30}"/>
          </ac:cxnSpMkLst>
        </pc:cxnChg>
        <pc:cxnChg chg="add del">
          <ac:chgData name="Weifeng Xu" userId="e7aed605-a3dd-4d5a-a692-a87037af107b" providerId="ADAL" clId="{27FAE7C2-98C3-4F90-970B-CFC2B878BAA9}" dt="2021-03-16T00:12:18.016" v="262" actId="11529"/>
          <ac:cxnSpMkLst>
            <pc:docMk/>
            <pc:sldMk cId="3947350244" sldId="257"/>
            <ac:cxnSpMk id="45" creationId="{BA0C3778-706E-452E-8366-892B4AEBAD3E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48" creationId="{4310C66F-18DE-45AB-AF31-C36EE38E12B7}"/>
          </ac:cxnSpMkLst>
        </pc:cxnChg>
        <pc:cxnChg chg="add mod">
          <ac:chgData name="Weifeng Xu" userId="e7aed605-a3dd-4d5a-a692-a87037af107b" providerId="ADAL" clId="{27FAE7C2-98C3-4F90-970B-CFC2B878BAA9}" dt="2021-03-16T00:39:33.889" v="597" actId="1036"/>
          <ac:cxnSpMkLst>
            <pc:docMk/>
            <pc:sldMk cId="3947350244" sldId="257"/>
            <ac:cxnSpMk id="50" creationId="{0AA2E533-3D55-4647-AC4E-2115C6F12564}"/>
          </ac:cxnSpMkLst>
        </pc:cxnChg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2" creationId="{1E5AD5DC-ECED-4908-839D-14C7CF354441}"/>
          </ac:spMkLst>
        </pc:spChg>
        <pc:spChg chg="del">
          <ac:chgData name="Weifeng Xu" userId="e7aed605-a3dd-4d5a-a692-a87037af107b" providerId="ADAL" clId="{27FAE7C2-98C3-4F90-970B-CFC2B878BAA9}" dt="2021-03-16T00:16:02.778" v="323" actId="700"/>
          <ac:spMkLst>
            <pc:docMk/>
            <pc:sldMk cId="2813085997" sldId="258"/>
            <ac:spMk id="3" creationId="{CAC54129-846F-466C-B9FF-55A5A44A6F3E}"/>
          </ac:spMkLst>
        </pc:spChg>
        <pc:spChg chg="add mod">
          <ac:chgData name="Weifeng Xu" userId="e7aed605-a3dd-4d5a-a692-a87037af107b" providerId="ADAL" clId="{27FAE7C2-98C3-4F90-970B-CFC2B878BAA9}" dt="2021-03-16T00:19:56.726" v="397" actId="114"/>
          <ac:spMkLst>
            <pc:docMk/>
            <pc:sldMk cId="2813085997" sldId="258"/>
            <ac:spMk id="6" creationId="{F1E8BA0E-4BEC-4EB9-82DF-FA626F5E4173}"/>
          </ac:spMkLst>
        </pc:spChg>
        <pc:picChg chg="add mod">
          <ac:chgData name="Weifeng Xu" userId="e7aed605-a3dd-4d5a-a692-a87037af107b" providerId="ADAL" clId="{27FAE7C2-98C3-4F90-970B-CFC2B878BAA9}" dt="2021-03-16T00:18:55.325" v="326" actId="1076"/>
          <ac:picMkLst>
            <pc:docMk/>
            <pc:sldMk cId="2813085997" sldId="258"/>
            <ac:picMk id="5" creationId="{B4486B30-747B-4C07-8C62-F14EE0E4C8D6}"/>
          </ac:picMkLst>
        </pc:picChg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  <pc:spChg chg="add mod">
          <ac:chgData name="Weifeng Xu" userId="e7aed605-a3dd-4d5a-a692-a87037af107b" providerId="ADAL" clId="{27FAE7C2-98C3-4F90-970B-CFC2B878BAA9}" dt="2021-03-16T00:27:24.398" v="487" actId="20577"/>
          <ac:spMkLst>
            <pc:docMk/>
            <pc:sldMk cId="2717797818" sldId="259"/>
            <ac:spMk id="4" creationId="{C85090BF-3498-413F-9F53-E24E6AEC6B07}"/>
          </ac:spMkLst>
        </pc:spChg>
        <pc:picChg chg="add mod">
          <ac:chgData name="Weifeng Xu" userId="e7aed605-a3dd-4d5a-a692-a87037af107b" providerId="ADAL" clId="{27FAE7C2-98C3-4F90-970B-CFC2B878BAA9}" dt="2021-03-16T00:21:42.174" v="402" actId="1076"/>
          <ac:picMkLst>
            <pc:docMk/>
            <pc:sldMk cId="2717797818" sldId="259"/>
            <ac:picMk id="3" creationId="{E0034E11-0CFE-4683-A5AB-4CAD5E79E72A}"/>
          </ac:picMkLst>
        </pc:picChg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2" creationId="{AEA54B6A-AE77-4A97-ABCE-EEF32FACD1E7}"/>
          </ac:spMkLst>
        </pc:spChg>
        <pc:spChg chg="del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3" creationId="{790C2350-462F-4CED-A4CC-7741F39AF39F}"/>
          </ac:spMkLst>
        </pc:spChg>
        <pc:spChg chg="add mod ord">
          <ac:chgData name="Weifeng Xu" userId="e7aed605-a3dd-4d5a-a692-a87037af107b" providerId="ADAL" clId="{27FAE7C2-98C3-4F90-970B-CFC2B878BAA9}" dt="2021-03-16T19:15:43.737" v="2326" actId="20577"/>
          <ac:spMkLst>
            <pc:docMk/>
            <pc:sldMk cId="1597817014" sldId="260"/>
            <ac:spMk id="4" creationId="{0887A813-D961-4B2E-881E-1D7DCC2737A7}"/>
          </ac:spMkLst>
        </pc:spChg>
        <pc:spChg chg="add mod ord">
          <ac:chgData name="Weifeng Xu" userId="e7aed605-a3dd-4d5a-a692-a87037af107b" providerId="ADAL" clId="{27FAE7C2-98C3-4F90-970B-CFC2B878BAA9}" dt="2021-03-16T01:49:31.399" v="778" actId="700"/>
          <ac:spMkLst>
            <pc:docMk/>
            <pc:sldMk cId="1597817014" sldId="260"/>
            <ac:spMk id="5" creationId="{6D78F45E-DB36-47FC-8A8F-917F0A562324}"/>
          </ac:spMkLst>
        </pc:spChg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  <pc:spChg chg="del mod ord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2" creationId="{D819BDD5-47EA-41A0-9D68-815563488981}"/>
          </ac:spMkLst>
        </pc:spChg>
        <pc:spChg chg="del">
          <ac:chgData name="Weifeng Xu" userId="e7aed605-a3dd-4d5a-a692-a87037af107b" providerId="ADAL" clId="{27FAE7C2-98C3-4F90-970B-CFC2B878BAA9}" dt="2021-03-16T01:50:31.850" v="797" actId="700"/>
          <ac:spMkLst>
            <pc:docMk/>
            <pc:sldMk cId="3593797545" sldId="261"/>
            <ac:spMk id="3" creationId="{0BCF4804-E282-4ACB-AA0A-9248EFFADBBD}"/>
          </ac:spMkLst>
        </pc:spChg>
        <pc:spChg chg="add mod ord">
          <ac:chgData name="Weifeng Xu" userId="e7aed605-a3dd-4d5a-a692-a87037af107b" providerId="ADAL" clId="{27FAE7C2-98C3-4F90-970B-CFC2B878BAA9}" dt="2021-03-16T02:55:18.279" v="1015" actId="313"/>
          <ac:spMkLst>
            <pc:docMk/>
            <pc:sldMk cId="3593797545" sldId="261"/>
            <ac:spMk id="4" creationId="{F83681A6-A322-4D4A-8926-346F65403924}"/>
          </ac:spMkLst>
        </pc:spChg>
        <pc:spChg chg="add del">
          <ac:chgData name="Weifeng Xu" userId="e7aed605-a3dd-4d5a-a692-a87037af107b" providerId="ADAL" clId="{27FAE7C2-98C3-4F90-970B-CFC2B878BAA9}" dt="2021-03-16T01:50:36.771" v="799" actId="22"/>
          <ac:spMkLst>
            <pc:docMk/>
            <pc:sldMk cId="3593797545" sldId="261"/>
            <ac:spMk id="6" creationId="{181C9A6D-666F-4305-B416-D9D396CCE9C7}"/>
          </ac:spMkLst>
        </pc:spChg>
        <pc:spChg chg="add del">
          <ac:chgData name="Weifeng Xu" userId="e7aed605-a3dd-4d5a-a692-a87037af107b" providerId="ADAL" clId="{27FAE7C2-98C3-4F90-970B-CFC2B878BAA9}" dt="2021-03-16T01:50:39.291" v="801" actId="22"/>
          <ac:spMkLst>
            <pc:docMk/>
            <pc:sldMk cId="3593797545" sldId="261"/>
            <ac:spMk id="8" creationId="{C1F4233B-571C-4C1D-A210-CEA87E41A69E}"/>
          </ac:spMkLst>
        </pc:spChg>
        <pc:graphicFrameChg chg="add mod modGraphic">
          <ac:chgData name="Weifeng Xu" userId="e7aed605-a3dd-4d5a-a692-a87037af107b" providerId="ADAL" clId="{27FAE7C2-98C3-4F90-970B-CFC2B878BAA9}" dt="2021-03-16T13:16:46.151" v="1222" actId="1076"/>
          <ac:graphicFrameMkLst>
            <pc:docMk/>
            <pc:sldMk cId="3593797545" sldId="261"/>
            <ac:graphicFrameMk id="9" creationId="{70F2FFD6-2DC5-426E-92B1-9FF163AFBA34}"/>
          </ac:graphicFrameMkLst>
        </pc:graphicFrameChg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2" creationId="{345B6252-7177-40EE-9ABD-0E7D514C1864}"/>
          </ac:spMkLst>
        </pc:spChg>
        <pc:spChg chg="del mod ord">
          <ac:chgData name="Weifeng Xu" userId="e7aed605-a3dd-4d5a-a692-a87037af107b" providerId="ADAL" clId="{27FAE7C2-98C3-4F90-970B-CFC2B878BAA9}" dt="2021-03-16T02:23:56.928" v="853" actId="700"/>
          <ac:spMkLst>
            <pc:docMk/>
            <pc:sldMk cId="1329348953" sldId="262"/>
            <ac:spMk id="3" creationId="{5CC95DAE-C636-4060-A37C-09E488A2E517}"/>
          </ac:spMkLst>
        </pc:spChg>
        <pc:spChg chg="add mod ord">
          <ac:chgData name="Weifeng Xu" userId="e7aed605-a3dd-4d5a-a692-a87037af107b" providerId="ADAL" clId="{27FAE7C2-98C3-4F90-970B-CFC2B878BAA9}" dt="2021-03-18T20:56:38.612" v="5298" actId="6549"/>
          <ac:spMkLst>
            <pc:docMk/>
            <pc:sldMk cId="1329348953" sldId="262"/>
            <ac:spMk id="4" creationId="{04E86810-EC84-44D9-9F38-B7CBC2085C60}"/>
          </ac:spMkLst>
        </pc:spChg>
        <pc:spChg chg="add mod ord">
          <ac:chgData name="Weifeng Xu" userId="e7aed605-a3dd-4d5a-a692-a87037af107b" providerId="ADAL" clId="{27FAE7C2-98C3-4F90-970B-CFC2B878BAA9}" dt="2021-03-17T02:48:34.413" v="3715" actId="27636"/>
          <ac:spMkLst>
            <pc:docMk/>
            <pc:sldMk cId="1329348953" sldId="262"/>
            <ac:spMk id="5" creationId="{BB4B0386-46F7-46B3-A855-416913C7B9E6}"/>
          </ac:spMkLst>
        </pc:spChg>
        <pc:picChg chg="add mod">
          <ac:chgData name="Weifeng Xu" userId="e7aed605-a3dd-4d5a-a692-a87037af107b" providerId="ADAL" clId="{27FAE7C2-98C3-4F90-970B-CFC2B878BAA9}" dt="2021-03-16T02:57:28.070" v="1041" actId="1076"/>
          <ac:picMkLst>
            <pc:docMk/>
            <pc:sldMk cId="1329348953" sldId="262"/>
            <ac:picMk id="7" creationId="{AC8B7AAB-A5DD-4A01-9F9E-EC7475BD2EC4}"/>
          </ac:picMkLst>
        </pc:picChg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  <pc:spChg chg="del mod ord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2" creationId="{8A94F9DE-D7ED-4C4F-8C17-23E9C1D4536E}"/>
          </ac:spMkLst>
        </pc:spChg>
        <pc:spChg chg="del">
          <ac:chgData name="Weifeng Xu" userId="e7aed605-a3dd-4d5a-a692-a87037af107b" providerId="ADAL" clId="{27FAE7C2-98C3-4F90-970B-CFC2B878BAA9}" dt="2021-03-16T14:50:38.274" v="1468" actId="700"/>
          <ac:spMkLst>
            <pc:docMk/>
            <pc:sldMk cId="2002273286" sldId="263"/>
            <ac:spMk id="3" creationId="{673EA5AB-8C27-4BD0-92F0-7ECB6A46E8BA}"/>
          </ac:spMkLst>
        </pc:spChg>
        <pc:spChg chg="add mod ord">
          <ac:chgData name="Weifeng Xu" userId="e7aed605-a3dd-4d5a-a692-a87037af107b" providerId="ADAL" clId="{27FAE7C2-98C3-4F90-970B-CFC2B878BAA9}" dt="2021-03-16T14:52:53.286" v="1497" actId="700"/>
          <ac:spMkLst>
            <pc:docMk/>
            <pc:sldMk cId="2002273286" sldId="263"/>
            <ac:spMk id="4" creationId="{A458D9B4-FBFF-4775-A39B-6F85F15FAE55}"/>
          </ac:spMkLst>
        </pc:spChg>
        <pc:spChg chg="add mod ord">
          <ac:chgData name="Weifeng Xu" userId="e7aed605-a3dd-4d5a-a692-a87037af107b" providerId="ADAL" clId="{27FAE7C2-98C3-4F90-970B-CFC2B878BAA9}" dt="2021-03-16T21:14:21.969" v="2945" actId="20577"/>
          <ac:spMkLst>
            <pc:docMk/>
            <pc:sldMk cId="2002273286" sldId="263"/>
            <ac:spMk id="5" creationId="{E717E15B-A8E3-4062-81C5-C152D8ABA82E}"/>
          </ac:spMkLst>
        </pc:spChg>
        <pc:picChg chg="add mod">
          <ac:chgData name="Weifeng Xu" userId="e7aed605-a3dd-4d5a-a692-a87037af107b" providerId="ADAL" clId="{27FAE7C2-98C3-4F90-970B-CFC2B878BAA9}" dt="2021-03-16T14:54:40.116" v="1543" actId="14100"/>
          <ac:picMkLst>
            <pc:docMk/>
            <pc:sldMk cId="2002273286" sldId="263"/>
            <ac:picMk id="1026" creationId="{304E326E-5CB2-40F7-8685-A12AAC92AC26}"/>
          </ac:picMkLst>
        </pc:picChg>
        <pc:picChg chg="add mod">
          <ac:chgData name="Weifeng Xu" userId="e7aed605-a3dd-4d5a-a692-a87037af107b" providerId="ADAL" clId="{27FAE7C2-98C3-4F90-970B-CFC2B878BAA9}" dt="2021-03-16T14:54:21.147" v="1539" actId="1076"/>
          <ac:picMkLst>
            <pc:docMk/>
            <pc:sldMk cId="2002273286" sldId="263"/>
            <ac:picMk id="1028" creationId="{213D5053-F949-4214-926C-4774E409D30D}"/>
          </ac:picMkLst>
        </pc:picChg>
        <pc:picChg chg="add mod">
          <ac:chgData name="Weifeng Xu" userId="e7aed605-a3dd-4d5a-a692-a87037af107b" providerId="ADAL" clId="{27FAE7C2-98C3-4F90-970B-CFC2B878BAA9}" dt="2021-03-16T21:14:23.178" v="2946" actId="1076"/>
          <ac:picMkLst>
            <pc:docMk/>
            <pc:sldMk cId="2002273286" sldId="263"/>
            <ac:picMk id="1030" creationId="{99EB1439-5625-40B3-8F26-832A96D78C5B}"/>
          </ac:picMkLst>
        </pc:picChg>
        <pc:picChg chg="add mod">
          <ac:chgData name="Weifeng Xu" userId="e7aed605-a3dd-4d5a-a692-a87037af107b" providerId="ADAL" clId="{27FAE7C2-98C3-4F90-970B-CFC2B878BAA9}" dt="2021-03-16T14:55:26.995" v="1574" actId="1076"/>
          <ac:picMkLst>
            <pc:docMk/>
            <pc:sldMk cId="2002273286" sldId="263"/>
            <ac:picMk id="1032" creationId="{F2B14D6D-CA87-4BCD-B785-C05E1E22C619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  <pc:spChg chg="del mod ord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2" creationId="{1B7A0181-21C0-4591-BCC1-2C139F75BAF7}"/>
          </ac:spMkLst>
        </pc:spChg>
        <pc:spChg chg="del">
          <ac:chgData name="Weifeng Xu" userId="e7aed605-a3dd-4d5a-a692-a87037af107b" providerId="ADAL" clId="{27FAE7C2-98C3-4F90-970B-CFC2B878BAA9}" dt="2021-03-16T18:39:00.767" v="2079" actId="700"/>
          <ac:spMkLst>
            <pc:docMk/>
            <pc:sldMk cId="1282228560" sldId="264"/>
            <ac:spMk id="3" creationId="{65CD28BE-2E1F-49F3-B8D2-3FF71077BD1B}"/>
          </ac:spMkLst>
        </pc:spChg>
        <pc:spChg chg="add mod or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4" creationId="{2D2DF58D-6529-4792-B7C5-2A36ED95C8C2}"/>
          </ac:spMkLst>
        </pc:spChg>
        <pc:spChg chg="add del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1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28:01.431" v="3394" actId="26606"/>
          <ac:spMkLst>
            <pc:docMk/>
            <pc:sldMk cId="1282228560" sldId="264"/>
            <ac:spMk id="16" creationId="{D12DDE76-C203-4047-9998-63900085B5E8}"/>
          </ac:spMkLst>
        </pc:spChg>
        <pc:picChg chg="add del mod">
          <ac:chgData name="Weifeng Xu" userId="e7aed605-a3dd-4d5a-a692-a87037af107b" providerId="ADAL" clId="{27FAE7C2-98C3-4F90-970B-CFC2B878BAA9}" dt="2021-03-17T01:26:27.484" v="3390" actId="478"/>
          <ac:picMkLst>
            <pc:docMk/>
            <pc:sldMk cId="1282228560" sldId="264"/>
            <ac:picMk id="6" creationId="{52FF6FD8-8DAE-4197-8E04-C7A58B672EE8}"/>
          </ac:picMkLst>
        </pc:picChg>
        <pc:picChg chg="add mod">
          <ac:chgData name="Weifeng Xu" userId="e7aed605-a3dd-4d5a-a692-a87037af107b" providerId="ADAL" clId="{27FAE7C2-98C3-4F90-970B-CFC2B878BAA9}" dt="2021-03-17T01:28:01.431" v="3394" actId="26606"/>
          <ac:picMkLst>
            <pc:docMk/>
            <pc:sldMk cId="1282228560" sldId="264"/>
            <ac:picMk id="8" creationId="{3558C6C4-D719-4C25-A8F3-5C01A03BFC98}"/>
          </ac:picMkLst>
        </pc:picChg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2" creationId="{BEE31F98-0356-41A3-99EE-3A8BF6926D6E}"/>
          </ac:spMkLst>
        </pc:spChg>
        <pc:spChg chg="del">
          <ac:chgData name="Weifeng Xu" userId="e7aed605-a3dd-4d5a-a692-a87037af107b" providerId="ADAL" clId="{27FAE7C2-98C3-4F90-970B-CFC2B878BAA9}" dt="2021-03-16T02:58:55.205" v="1078" actId="700"/>
          <ac:spMkLst>
            <pc:docMk/>
            <pc:sldMk cId="1966411301" sldId="265"/>
            <ac:spMk id="3" creationId="{CFB70192-5B54-49BA-AAAC-1AAEAF606142}"/>
          </ac:spMkLst>
        </pc:spChg>
        <pc:spChg chg="add mod">
          <ac:chgData name="Weifeng Xu" userId="e7aed605-a3dd-4d5a-a692-a87037af107b" providerId="ADAL" clId="{27FAE7C2-98C3-4F90-970B-CFC2B878BAA9}" dt="2021-03-16T03:01:12.133" v="1112" actId="14100"/>
          <ac:spMkLst>
            <pc:docMk/>
            <pc:sldMk cId="1966411301" sldId="265"/>
            <ac:spMk id="7" creationId="{952C6F7A-6DEA-4642-B566-A22F5B9C0C89}"/>
          </ac:spMkLst>
        </pc:spChg>
        <pc:spChg chg="add mod">
          <ac:chgData name="Weifeng Xu" userId="e7aed605-a3dd-4d5a-a692-a87037af107b" providerId="ADAL" clId="{27FAE7C2-98C3-4F90-970B-CFC2B878BAA9}" dt="2021-03-16T11:48:15.152" v="1205" actId="20577"/>
          <ac:spMkLst>
            <pc:docMk/>
            <pc:sldMk cId="1966411301" sldId="265"/>
            <ac:spMk id="8" creationId="{A26FC287-9A24-414C-8D17-BE2BF955196D}"/>
          </ac:spMkLst>
        </pc:spChg>
        <pc:picChg chg="add mod">
          <ac:chgData name="Weifeng Xu" userId="e7aed605-a3dd-4d5a-a692-a87037af107b" providerId="ADAL" clId="{27FAE7C2-98C3-4F90-970B-CFC2B878BAA9}" dt="2021-03-16T03:00:40.348" v="1101" actId="1076"/>
          <ac:picMkLst>
            <pc:docMk/>
            <pc:sldMk cId="1966411301" sldId="265"/>
            <ac:picMk id="5" creationId="{B6CCB3ED-A35F-401B-8E19-5A03246B26A7}"/>
          </ac:picMkLst>
        </pc:pic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0" creationId="{D974811F-DB70-4EC1-8B46-FB23CFC50768}"/>
          </ac:cxnSpMkLst>
        </pc:cxnChg>
        <pc:cxnChg chg="add mod">
          <ac:chgData name="Weifeng Xu" userId="e7aed605-a3dd-4d5a-a692-a87037af107b" providerId="ADAL" clId="{27FAE7C2-98C3-4F90-970B-CFC2B878BAA9}" dt="2021-03-16T11:48:15.152" v="1205" actId="20577"/>
          <ac:cxnSpMkLst>
            <pc:docMk/>
            <pc:sldMk cId="1966411301" sldId="265"/>
            <ac:cxnSpMk id="12" creationId="{BE6368CD-B28B-43A0-91B2-4DD6251A8E87}"/>
          </ac:cxnSpMkLst>
        </pc:cxnChg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  <pc:spChg chg="mod ord">
          <ac:chgData name="Weifeng Xu" userId="e7aed605-a3dd-4d5a-a692-a87037af107b" providerId="ADAL" clId="{27FAE7C2-98C3-4F90-970B-CFC2B878BAA9}" dt="2021-03-16T13:30:39.556" v="1345" actId="1076"/>
          <ac:spMkLst>
            <pc:docMk/>
            <pc:sldMk cId="3968060583" sldId="266"/>
            <ac:spMk id="2" creationId="{867613A4-2C20-4ADA-B22B-D063326A0839}"/>
          </ac:spMkLst>
        </pc:spChg>
        <pc:spChg chg="add mod ord">
          <ac:chgData name="Weifeng Xu" userId="e7aed605-a3dd-4d5a-a692-a87037af107b" providerId="ADAL" clId="{27FAE7C2-98C3-4F90-970B-CFC2B878BAA9}" dt="2021-03-16T13:31:00.337" v="1346" actId="33524"/>
          <ac:spMkLst>
            <pc:docMk/>
            <pc:sldMk cId="3968060583" sldId="266"/>
            <ac:spMk id="3" creationId="{A20C1884-EACF-4155-BC0C-1B75CF6F6668}"/>
          </ac:spMkLst>
        </pc:spChg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  <pc:spChg chg="mod ord">
          <ac:chgData name="Weifeng Xu" userId="e7aed605-a3dd-4d5a-a692-a87037af107b" providerId="ADAL" clId="{27FAE7C2-98C3-4F90-970B-CFC2B878BAA9}" dt="2021-03-16T14:47:03.068" v="1440" actId="6549"/>
          <ac:spMkLst>
            <pc:docMk/>
            <pc:sldMk cId="957453442" sldId="267"/>
            <ac:spMk id="2" creationId="{BC3624F3-A95D-4496-AE08-90719C145310}"/>
          </ac:spMkLst>
        </pc:spChg>
        <pc:spChg chg="del">
          <ac:chgData name="Weifeng Xu" userId="e7aed605-a3dd-4d5a-a692-a87037af107b" providerId="ADAL" clId="{27FAE7C2-98C3-4F90-970B-CFC2B878BAA9}" dt="2021-03-16T14:35:11.069" v="1351" actId="700"/>
          <ac:spMkLst>
            <pc:docMk/>
            <pc:sldMk cId="957453442" sldId="267"/>
            <ac:spMk id="3" creationId="{6560CC2C-3E74-4A42-9023-D38BDCF8993C}"/>
          </ac:spMkLst>
        </pc:spChg>
        <pc:spChg chg="add mod">
          <ac:chgData name="Weifeng Xu" userId="e7aed605-a3dd-4d5a-a692-a87037af107b" providerId="ADAL" clId="{27FAE7C2-98C3-4F90-970B-CFC2B878BAA9}" dt="2021-03-16T14:48:21.958" v="1451" actId="113"/>
          <ac:spMkLst>
            <pc:docMk/>
            <pc:sldMk cId="957453442" sldId="267"/>
            <ac:spMk id="6" creationId="{663FE430-8B72-40BE-9B60-221E71ACE875}"/>
          </ac:spMkLst>
        </pc:spChg>
        <pc:spChg chg="add mod">
          <ac:chgData name="Weifeng Xu" userId="e7aed605-a3dd-4d5a-a692-a87037af107b" providerId="ADAL" clId="{27FAE7C2-98C3-4F90-970B-CFC2B878BAA9}" dt="2021-03-16T14:47:50.723" v="1450" actId="20577"/>
          <ac:spMkLst>
            <pc:docMk/>
            <pc:sldMk cId="957453442" sldId="267"/>
            <ac:spMk id="7" creationId="{57071427-5A7C-4072-B4A6-3166C9086EBB}"/>
          </ac:spMkLst>
        </pc:spChg>
        <pc:spChg chg="add del mod">
          <ac:chgData name="Weifeng Xu" userId="e7aed605-a3dd-4d5a-a692-a87037af107b" providerId="ADAL" clId="{27FAE7C2-98C3-4F90-970B-CFC2B878BAA9}" dt="2021-03-16T14:36:04.522" v="1364" actId="478"/>
          <ac:spMkLst>
            <pc:docMk/>
            <pc:sldMk cId="957453442" sldId="267"/>
            <ac:spMk id="8" creationId="{4F8F58F5-E4BB-4AFD-B44D-5E86DA8A9862}"/>
          </ac:spMkLst>
        </pc:spChg>
        <pc:picChg chg="add mod">
          <ac:chgData name="Weifeng Xu" userId="e7aed605-a3dd-4d5a-a692-a87037af107b" providerId="ADAL" clId="{27FAE7C2-98C3-4F90-970B-CFC2B878BAA9}" dt="2021-03-16T14:37:01.827" v="1378" actId="1076"/>
          <ac:picMkLst>
            <pc:docMk/>
            <pc:sldMk cId="957453442" sldId="267"/>
            <ac:picMk id="4" creationId="{2A88E5D1-F483-4C5D-B7E8-746516F486FF}"/>
          </ac:picMkLst>
        </pc:picChg>
        <pc:picChg chg="add mod">
          <ac:chgData name="Weifeng Xu" userId="e7aed605-a3dd-4d5a-a692-a87037af107b" providerId="ADAL" clId="{27FAE7C2-98C3-4F90-970B-CFC2B878BAA9}" dt="2021-03-16T14:36:41.264" v="1373" actId="1076"/>
          <ac:picMkLst>
            <pc:docMk/>
            <pc:sldMk cId="957453442" sldId="267"/>
            <ac:picMk id="5" creationId="{929B1B79-FAFB-4DFD-96AF-037640C40B98}"/>
          </ac:picMkLst>
        </pc:picChg>
        <pc:picChg chg="add mod">
          <ac:chgData name="Weifeng Xu" userId="e7aed605-a3dd-4d5a-a692-a87037af107b" providerId="ADAL" clId="{27FAE7C2-98C3-4F90-970B-CFC2B878BAA9}" dt="2021-03-16T14:36:34.766" v="1372" actId="1076"/>
          <ac:picMkLst>
            <pc:docMk/>
            <pc:sldMk cId="957453442" sldId="267"/>
            <ac:picMk id="9" creationId="{AAFBA95B-B028-4CD0-8035-5A59AAAB9E0E}"/>
          </ac:picMkLst>
        </pc:picChg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  <pc:spChg chg="del mod ord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2" creationId="{5C403928-8DC4-4200-AB37-DB147AE5880F}"/>
          </ac:spMkLst>
        </pc:spChg>
        <pc:spChg chg="del">
          <ac:chgData name="Weifeng Xu" userId="e7aed605-a3dd-4d5a-a692-a87037af107b" providerId="ADAL" clId="{27FAE7C2-98C3-4F90-970B-CFC2B878BAA9}" dt="2021-03-16T14:39:15.260" v="1380" actId="700"/>
          <ac:spMkLst>
            <pc:docMk/>
            <pc:sldMk cId="877308037" sldId="268"/>
            <ac:spMk id="3" creationId="{C48228B4-AF9F-4F77-9E18-7DB9930881C6}"/>
          </ac:spMkLst>
        </pc:spChg>
        <pc:spChg chg="add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4" creationId="{810D4BA4-C6AE-455E-A458-59CCC26BFBE5}"/>
          </ac:spMkLst>
        </pc:spChg>
        <pc:spChg chg="add del mod ord">
          <ac:chgData name="Weifeng Xu" userId="e7aed605-a3dd-4d5a-a692-a87037af107b" providerId="ADAL" clId="{27FAE7C2-98C3-4F90-970B-CFC2B878BAA9}" dt="2021-03-16T20:13:52.467" v="2804" actId="700"/>
          <ac:spMkLst>
            <pc:docMk/>
            <pc:sldMk cId="877308037" sldId="268"/>
            <ac:spMk id="8" creationId="{3E1E598B-ACB5-474B-998B-AABD08526015}"/>
          </ac:spMkLst>
        </pc:spChg>
        <pc:graphicFrameChg chg="add mod modGraphic">
          <ac:chgData name="Weifeng Xu" userId="e7aed605-a3dd-4d5a-a692-a87037af107b" providerId="ADAL" clId="{27FAE7C2-98C3-4F90-970B-CFC2B878BAA9}" dt="2021-03-19T12:54:44.258" v="5852" actId="14734"/>
          <ac:graphicFrameMkLst>
            <pc:docMk/>
            <pc:sldMk cId="877308037" sldId="268"/>
            <ac:graphicFrameMk id="5" creationId="{6418CA68-875C-4219-A54D-045820EE6CD7}"/>
          </ac:graphicFrameMkLst>
        </pc:graphicFrameChg>
        <pc:picChg chg="add del">
          <ac:chgData name="Weifeng Xu" userId="e7aed605-a3dd-4d5a-a692-a87037af107b" providerId="ADAL" clId="{27FAE7C2-98C3-4F90-970B-CFC2B878BAA9}" dt="2021-03-16T19:09:31.859" v="2152" actId="22"/>
          <ac:picMkLst>
            <pc:docMk/>
            <pc:sldMk cId="877308037" sldId="268"/>
            <ac:picMk id="7" creationId="{82B0786D-221B-4646-924D-D35BD7B0E16D}"/>
          </ac:picMkLst>
        </pc:picChg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  <pc:spChg chg="mod ord">
          <ac:chgData name="Weifeng Xu" userId="e7aed605-a3dd-4d5a-a692-a87037af107b" providerId="ADAL" clId="{27FAE7C2-98C3-4F90-970B-CFC2B878BAA9}" dt="2021-03-17T00:50:53.031" v="3170"/>
          <ac:spMkLst>
            <pc:docMk/>
            <pc:sldMk cId="1144033824" sldId="269"/>
            <ac:spMk id="2" creationId="{064F4966-5E33-4A82-B275-101E2C5B29E6}"/>
          </ac:spMkLst>
        </pc:spChg>
        <pc:spChg chg="del">
          <ac:chgData name="Weifeng Xu" userId="e7aed605-a3dd-4d5a-a692-a87037af107b" providerId="ADAL" clId="{27FAE7C2-98C3-4F90-970B-CFC2B878BAA9}" dt="2021-03-16T16:46:03.169" v="1976" actId="700"/>
          <ac:spMkLst>
            <pc:docMk/>
            <pc:sldMk cId="1144033824" sldId="269"/>
            <ac:spMk id="3" creationId="{A67B2796-4082-4ADF-A33B-3E8D6FB8AAF4}"/>
          </ac:spMkLst>
        </pc:spChg>
        <pc:spChg chg="add del mod">
          <ac:chgData name="Weifeng Xu" userId="e7aed605-a3dd-4d5a-a692-a87037af107b" providerId="ADAL" clId="{27FAE7C2-98C3-4F90-970B-CFC2B878BAA9}" dt="2021-03-17T00:50:50.831" v="3167" actId="22"/>
          <ac:spMkLst>
            <pc:docMk/>
            <pc:sldMk cId="1144033824" sldId="269"/>
            <ac:spMk id="7" creationId="{16AA40D2-B985-484C-9F21-FAB85115AB80}"/>
          </ac:spMkLst>
        </pc:spChg>
        <pc:picChg chg="add mod">
          <ac:chgData name="Weifeng Xu" userId="e7aed605-a3dd-4d5a-a692-a87037af107b" providerId="ADAL" clId="{27FAE7C2-98C3-4F90-970B-CFC2B878BAA9}" dt="2021-03-16T16:46:11.042" v="1979" actId="14100"/>
          <ac:picMkLst>
            <pc:docMk/>
            <pc:sldMk cId="1144033824" sldId="269"/>
            <ac:picMk id="5" creationId="{BF330F21-4162-44FA-A50D-1ABE9C5DF385}"/>
          </ac:picMkLst>
        </pc:picChg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  <pc:spChg chg="del mod ord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2" creationId="{FB27507F-EA8B-4376-ADEC-CB2C0155375F}"/>
          </ac:spMkLst>
        </pc:spChg>
        <pc:spChg chg="del">
          <ac:chgData name="Weifeng Xu" userId="e7aed605-a3dd-4d5a-a692-a87037af107b" providerId="ADAL" clId="{27FAE7C2-98C3-4F90-970B-CFC2B878BAA9}" dt="2021-03-16T15:37:02.898" v="1623" actId="700"/>
          <ac:spMkLst>
            <pc:docMk/>
            <pc:sldMk cId="893191663" sldId="270"/>
            <ac:spMk id="3" creationId="{6D28FFFF-2965-41D2-85D9-CBCC208CC287}"/>
          </ac:spMkLst>
        </pc:spChg>
        <pc:spChg chg="add mod ord">
          <ac:chgData name="Weifeng Xu" userId="e7aed605-a3dd-4d5a-a692-a87037af107b" providerId="ADAL" clId="{27FAE7C2-98C3-4F90-970B-CFC2B878BAA9}" dt="2021-03-17T00:51:58.508" v="3225" actId="20577"/>
          <ac:spMkLst>
            <pc:docMk/>
            <pc:sldMk cId="893191663" sldId="270"/>
            <ac:spMk id="4" creationId="{538BC1F1-922C-4E3F-BBA4-F6E93166B8CB}"/>
          </ac:spMkLst>
        </pc:spChg>
        <pc:spChg chg="add del mod">
          <ac:chgData name="Weifeng Xu" userId="e7aed605-a3dd-4d5a-a692-a87037af107b" providerId="ADAL" clId="{27FAE7C2-98C3-4F90-970B-CFC2B878BAA9}" dt="2021-03-17T00:51:09.916" v="3171" actId="478"/>
          <ac:spMkLst>
            <pc:docMk/>
            <pc:sldMk cId="893191663" sldId="270"/>
            <ac:spMk id="11" creationId="{66CBCEB8-ACFD-4272-A52A-D4C11C90CAEF}"/>
          </ac:spMkLst>
        </pc:spChg>
        <pc:spChg chg="add mod">
          <ac:chgData name="Weifeng Xu" userId="e7aed605-a3dd-4d5a-a692-a87037af107b" providerId="ADAL" clId="{27FAE7C2-98C3-4F90-970B-CFC2B878BAA9}" dt="2021-03-17T00:51:40.748" v="3220" actId="20577"/>
          <ac:spMkLst>
            <pc:docMk/>
            <pc:sldMk cId="893191663" sldId="270"/>
            <ac:spMk id="13" creationId="{BEF50DF1-3162-49FA-9A91-E99BD6846D8E}"/>
          </ac:spMkLst>
        </pc:sp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6" creationId="{0FBCF0F6-D82D-4ED7-B1DE-6D06C7728FE6}"/>
          </ac:picMkLst>
        </pc:picChg>
        <pc:picChg chg="add mod">
          <ac:chgData name="Weifeng Xu" userId="e7aed605-a3dd-4d5a-a692-a87037af107b" providerId="ADAL" clId="{27FAE7C2-98C3-4F90-970B-CFC2B878BAA9}" dt="2021-03-17T00:48:41.385" v="3138" actId="1036"/>
          <ac:picMkLst>
            <pc:docMk/>
            <pc:sldMk cId="893191663" sldId="270"/>
            <ac:picMk id="8" creationId="{3AC17B2E-31CD-4163-8D44-384C41B93506}"/>
          </ac:picMkLst>
        </pc:picChg>
        <pc:cxnChg chg="add mod">
          <ac:chgData name="Weifeng Xu" userId="e7aed605-a3dd-4d5a-a692-a87037af107b" providerId="ADAL" clId="{27FAE7C2-98C3-4F90-970B-CFC2B878BAA9}" dt="2021-03-17T00:48:41.385" v="3138" actId="1036"/>
          <ac:cxnSpMkLst>
            <pc:docMk/>
            <pc:sldMk cId="893191663" sldId="270"/>
            <ac:cxnSpMk id="10" creationId="{3740CCA8-DCF0-4D51-8881-CBD0FB137C2A}"/>
          </ac:cxnSpMkLst>
        </pc:cxnChg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  <pc:spChg chg="mod ord">
          <ac:chgData name="Weifeng Xu" userId="e7aed605-a3dd-4d5a-a692-a87037af107b" providerId="ADAL" clId="{27FAE7C2-98C3-4F90-970B-CFC2B878BAA9}" dt="2021-03-16T15:48:07.507" v="1804" actId="20577"/>
          <ac:spMkLst>
            <pc:docMk/>
            <pc:sldMk cId="3206008134" sldId="271"/>
            <ac:spMk id="2" creationId="{D435102A-78D2-4DD6-9DE9-17A32C03B080}"/>
          </ac:spMkLst>
        </pc:spChg>
        <pc:spChg chg="add del">
          <ac:chgData name="Weifeng Xu" userId="e7aed605-a3dd-4d5a-a692-a87037af107b" providerId="ADAL" clId="{27FAE7C2-98C3-4F90-970B-CFC2B878BAA9}" dt="2021-03-16T15:45:38.752" v="1776" actId="700"/>
          <ac:spMkLst>
            <pc:docMk/>
            <pc:sldMk cId="3206008134" sldId="271"/>
            <ac:spMk id="3" creationId="{57999E14-4B37-480A-A1DD-099250730C33}"/>
          </ac:spMkLst>
        </pc:spChg>
        <pc:spChg chg="add mod">
          <ac:chgData name="Weifeng Xu" userId="e7aed605-a3dd-4d5a-a692-a87037af107b" providerId="ADAL" clId="{27FAE7C2-98C3-4F90-970B-CFC2B878BAA9}" dt="2021-03-16T15:50:57.464" v="1867" actId="1076"/>
          <ac:spMkLst>
            <pc:docMk/>
            <pc:sldMk cId="3206008134" sldId="271"/>
            <ac:spMk id="6" creationId="{D48BFB6A-3A77-449B-8008-ADC4EDC5FD67}"/>
          </ac:spMkLst>
        </pc:spChg>
        <pc:picChg chg="add mod">
          <ac:chgData name="Weifeng Xu" userId="e7aed605-a3dd-4d5a-a692-a87037af107b" providerId="ADAL" clId="{27FAE7C2-98C3-4F90-970B-CFC2B878BAA9}" dt="2021-03-16T15:47:46.759" v="1799" actId="14100"/>
          <ac:picMkLst>
            <pc:docMk/>
            <pc:sldMk cId="3206008134" sldId="271"/>
            <ac:picMk id="5" creationId="{F25DA0F0-F10F-436D-BD66-703A57358CA4}"/>
          </ac:picMkLst>
        </pc:picChg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  <pc:spChg chg="del mod ord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2" creationId="{CDCDBBEB-B9F3-440B-9A63-22153E0E8182}"/>
          </ac:spMkLst>
        </pc:spChg>
        <pc:spChg chg="del">
          <ac:chgData name="Weifeng Xu" userId="e7aed605-a3dd-4d5a-a692-a87037af107b" providerId="ADAL" clId="{27FAE7C2-98C3-4F90-970B-CFC2B878BAA9}" dt="2021-03-16T18:38:05.056" v="2078" actId="700"/>
          <ac:spMkLst>
            <pc:docMk/>
            <pc:sldMk cId="2993734160" sldId="272"/>
            <ac:spMk id="3" creationId="{537EB5A7-D56D-41F9-B2A8-2E35F695A9F0}"/>
          </ac:spMkLst>
        </pc:spChg>
        <pc:spChg chg="add mod or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4" creationId="{4FBB015E-4087-4C8A-ACD7-D5A1B337824F}"/>
          </ac:spMkLst>
        </pc:spChg>
        <pc:spChg chg="add del mod ord">
          <ac:chgData name="Weifeng Xu" userId="e7aed605-a3dd-4d5a-a692-a87037af107b" providerId="ADAL" clId="{27FAE7C2-98C3-4F90-970B-CFC2B878BAA9}" dt="2021-03-17T01:46:30.502" v="3469" actId="478"/>
          <ac:spMkLst>
            <pc:docMk/>
            <pc:sldMk cId="2993734160" sldId="272"/>
            <ac:spMk id="7" creationId="{F70DD28B-5757-49F5-84C4-87C518467D52}"/>
          </ac:spMkLst>
        </pc:spChg>
        <pc:spChg chg="add del">
          <ac:chgData name="Weifeng Xu" userId="e7aed605-a3dd-4d5a-a692-a87037af107b" providerId="ADAL" clId="{27FAE7C2-98C3-4F90-970B-CFC2B878BAA9}" dt="2021-03-17T01:46:54.192" v="3472" actId="26606"/>
          <ac:spMkLst>
            <pc:docMk/>
            <pc:sldMk cId="2993734160" sldId="272"/>
            <ac:spMk id="8" creationId="{D4771268-CB57-404A-9271-370EB28F6090}"/>
          </ac:spMkLst>
        </pc:spChg>
        <pc:spChg chg="add">
          <ac:chgData name="Weifeng Xu" userId="e7aed605-a3dd-4d5a-a692-a87037af107b" providerId="ADAL" clId="{27FAE7C2-98C3-4F90-970B-CFC2B878BAA9}" dt="2021-03-17T01:46:54.195" v="3473" actId="26606"/>
          <ac:spMkLst>
            <pc:docMk/>
            <pc:sldMk cId="2993734160" sldId="272"/>
            <ac:spMk id="10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2.651" v="2320" actId="26606"/>
          <ac:spMkLst>
            <pc:docMk/>
            <pc:sldMk cId="2993734160" sldId="272"/>
            <ac:spMk id="11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6T19:14:15.690" v="2322" actId="26606"/>
          <ac:spMkLst>
            <pc:docMk/>
            <pc:sldMk cId="2993734160" sldId="272"/>
            <ac:spMk id="13" creationId="{D12DDE76-C203-4047-9998-63900085B5E8}"/>
          </ac:spMkLst>
        </pc:spChg>
        <pc:spChg chg="add del">
          <ac:chgData name="Weifeng Xu" userId="e7aed605-a3dd-4d5a-a692-a87037af107b" providerId="ADAL" clId="{27FAE7C2-98C3-4F90-970B-CFC2B878BAA9}" dt="2021-03-16T19:14:17.358" v="2324" actId="26606"/>
          <ac:spMkLst>
            <pc:docMk/>
            <pc:sldMk cId="2993734160" sldId="272"/>
            <ac:spMk id="15" creationId="{D4771268-CB57-404A-9271-370EB28F6090}"/>
          </ac:spMkLst>
        </pc:spChg>
        <pc:spChg chg="add del">
          <ac:chgData name="Weifeng Xu" userId="e7aed605-a3dd-4d5a-a692-a87037af107b" providerId="ADAL" clId="{27FAE7C2-98C3-4F90-970B-CFC2B878BAA9}" dt="2021-03-17T01:44:32.661" v="3410" actId="700"/>
          <ac:spMkLst>
            <pc:docMk/>
            <pc:sldMk cId="2993734160" sldId="272"/>
            <ac:spMk id="17" creationId="{D12DDE76-C203-4047-9998-63900085B5E8}"/>
          </ac:spMkLst>
        </pc:spChg>
        <pc:picChg chg="add mod">
          <ac:chgData name="Weifeng Xu" userId="e7aed605-a3dd-4d5a-a692-a87037af107b" providerId="ADAL" clId="{27FAE7C2-98C3-4F90-970B-CFC2B878BAA9}" dt="2021-03-17T01:46:54.195" v="3473" actId="26606"/>
          <ac:picMkLst>
            <pc:docMk/>
            <pc:sldMk cId="2993734160" sldId="272"/>
            <ac:picMk id="6" creationId="{FB4C5570-CF54-4859-B322-C1AC564FC657}"/>
          </ac:picMkLst>
        </pc:picChg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  <pc:spChg chg="add mod">
          <ac:chgData name="Weifeng Xu" userId="e7aed605-a3dd-4d5a-a692-a87037af107b" providerId="ADAL" clId="{27FAE7C2-98C3-4F90-970B-CFC2B878BAA9}" dt="2021-03-16T19:59:55.861" v="2730"/>
          <ac:spMkLst>
            <pc:docMk/>
            <pc:sldMk cId="1653422532" sldId="273"/>
            <ac:spMk id="2" creationId="{03F964F5-C4A4-4361-A0F3-289FDE1749CD}"/>
          </ac:spMkLst>
        </pc:spChg>
        <pc:spChg chg="add mod">
          <ac:chgData name="Weifeng Xu" userId="e7aed605-a3dd-4d5a-a692-a87037af107b" providerId="ADAL" clId="{27FAE7C2-98C3-4F90-970B-CFC2B878BAA9}" dt="2021-03-16T19:16:40.910" v="2328" actId="700"/>
          <ac:spMkLst>
            <pc:docMk/>
            <pc:sldMk cId="1653422532" sldId="273"/>
            <ac:spMk id="3" creationId="{60AEB324-3908-4D69-98CB-65D6645A0D0F}"/>
          </ac:spMkLst>
        </pc:spChg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2" creationId="{D28B2ECC-42F9-458A-BA03-AE691707EDB7}"/>
          </ac:spMkLst>
        </pc:spChg>
        <pc:spChg chg="del mod ord">
          <ac:chgData name="Weifeng Xu" userId="e7aed605-a3dd-4d5a-a692-a87037af107b" providerId="ADAL" clId="{27FAE7C2-98C3-4F90-970B-CFC2B878BAA9}" dt="2021-03-16T19:16:54.094" v="2345" actId="700"/>
          <ac:spMkLst>
            <pc:docMk/>
            <pc:sldMk cId="2683376326" sldId="274"/>
            <ac:spMk id="3" creationId="{7E338FE6-4E1D-4E33-B17F-504D86347B68}"/>
          </ac:spMkLst>
        </pc:spChg>
        <pc:spChg chg="add mod ord">
          <ac:chgData name="Weifeng Xu" userId="e7aed605-a3dd-4d5a-a692-a87037af107b" providerId="ADAL" clId="{27FAE7C2-98C3-4F90-970B-CFC2B878BAA9}" dt="2021-03-16T19:23:43.948" v="2522" actId="700"/>
          <ac:spMkLst>
            <pc:docMk/>
            <pc:sldMk cId="2683376326" sldId="274"/>
            <ac:spMk id="4" creationId="{02D748D3-0EBA-4302-8816-55287D7B027F}"/>
          </ac:spMkLst>
        </pc:spChg>
        <pc:spChg chg="add del mod ord">
          <ac:chgData name="Weifeng Xu" userId="e7aed605-a3dd-4d5a-a692-a87037af107b" providerId="ADAL" clId="{27FAE7C2-98C3-4F90-970B-CFC2B878BAA9}" dt="2021-03-16T19:17:06.500" v="2354" actId="700"/>
          <ac:spMkLst>
            <pc:docMk/>
            <pc:sldMk cId="2683376326" sldId="274"/>
            <ac:spMk id="5" creationId="{DDDE75A4-C38D-4228-8F9F-D920215DBA38}"/>
          </ac:spMkLst>
        </pc:spChg>
        <pc:spChg chg="add mod ord">
          <ac:chgData name="Weifeng Xu" userId="e7aed605-a3dd-4d5a-a692-a87037af107b" providerId="ADAL" clId="{27FAE7C2-98C3-4F90-970B-CFC2B878BAA9}" dt="2021-03-16T20:03:14.602" v="2799" actId="20577"/>
          <ac:spMkLst>
            <pc:docMk/>
            <pc:sldMk cId="2683376326" sldId="274"/>
            <ac:spMk id="6" creationId="{7CEB504F-AC24-4810-8A2C-A25B1ED7655C}"/>
          </ac:spMkLst>
        </pc:spChg>
        <pc:graphicFrameChg chg="add mod modGraphic">
          <ac:chgData name="Weifeng Xu" userId="e7aed605-a3dd-4d5a-a692-a87037af107b" providerId="ADAL" clId="{27FAE7C2-98C3-4F90-970B-CFC2B878BAA9}" dt="2021-03-16T19:44:45.438" v="2631" actId="1076"/>
          <ac:graphicFrameMkLst>
            <pc:docMk/>
            <pc:sldMk cId="2683376326" sldId="274"/>
            <ac:graphicFrameMk id="7" creationId="{8D1A5619-4AB5-4E90-ADE3-572E8D0EAB21}"/>
          </ac:graphicFrameMkLst>
        </pc:graphicFrameChg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2" creationId="{D1701E65-A27B-4EA4-B318-CF3AB7EBAF34}"/>
          </ac:spMkLst>
        </pc:spChg>
        <pc:spChg chg="del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3" creationId="{FBEDFCD5-215D-4095-809C-BFD9DB951C04}"/>
          </ac:spMkLst>
        </pc:spChg>
        <pc:spChg chg="add mod ord">
          <ac:chgData name="Weifeng Xu" userId="e7aed605-a3dd-4d5a-a692-a87037af107b" providerId="ADAL" clId="{27FAE7C2-98C3-4F90-970B-CFC2B878BAA9}" dt="2021-03-16T20:15:45.897" v="2815"/>
          <ac:spMkLst>
            <pc:docMk/>
            <pc:sldMk cId="774738833" sldId="275"/>
            <ac:spMk id="4" creationId="{20B3BF32-46DC-44D1-9D08-9EA249245DE7}"/>
          </ac:spMkLst>
        </pc:spChg>
        <pc:spChg chg="add mod ord">
          <ac:chgData name="Weifeng Xu" userId="e7aed605-a3dd-4d5a-a692-a87037af107b" providerId="ADAL" clId="{27FAE7C2-98C3-4F90-970B-CFC2B878BAA9}" dt="2021-03-16T20:15:24.850" v="2812" actId="700"/>
          <ac:spMkLst>
            <pc:docMk/>
            <pc:sldMk cId="774738833" sldId="275"/>
            <ac:spMk id="5" creationId="{91703171-0163-46F3-B97A-E93584943FFF}"/>
          </ac:spMkLst>
        </pc:spChg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2" creationId="{1E00510B-68E1-46F1-9557-71BB3CEAB6CF}"/>
          </ac:spMkLst>
        </pc:spChg>
        <pc:spChg chg="add del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3" creationId="{0EF8C866-3854-4BD1-B605-73AC8B296C67}"/>
          </ac:spMkLst>
        </pc:spChg>
        <pc:spChg chg="add mod ord">
          <ac:chgData name="Weifeng Xu" userId="e7aed605-a3dd-4d5a-a692-a87037af107b" providerId="ADAL" clId="{27FAE7C2-98C3-4F90-970B-CFC2B878BAA9}" dt="2021-03-16T20:16:26.954" v="2819"/>
          <ac:spMkLst>
            <pc:docMk/>
            <pc:sldMk cId="124320607" sldId="276"/>
            <ac:spMk id="4" creationId="{4BA88270-109E-4A43-A31C-3F6EEDE89461}"/>
          </ac:spMkLst>
        </pc:spChg>
        <pc:spChg chg="add mod ord">
          <ac:chgData name="Weifeng Xu" userId="e7aed605-a3dd-4d5a-a692-a87037af107b" providerId="ADAL" clId="{27FAE7C2-98C3-4F90-970B-CFC2B878BAA9}" dt="2021-03-16T20:16:21.894" v="2818" actId="700"/>
          <ac:spMkLst>
            <pc:docMk/>
            <pc:sldMk cId="124320607" sldId="276"/>
            <ac:spMk id="5" creationId="{2A0CD659-1DFD-45B1-BC4F-A81E6054989C}"/>
          </ac:spMkLst>
        </pc:spChg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  <pc:spChg chg="del mod ord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2" creationId="{4903BCF8-3C8F-40D0-BA19-73EB873D1F21}"/>
          </ac:spMkLst>
        </pc:spChg>
        <pc:spChg chg="del">
          <ac:chgData name="Weifeng Xu" userId="e7aed605-a3dd-4d5a-a692-a87037af107b" providerId="ADAL" clId="{27FAE7C2-98C3-4F90-970B-CFC2B878BAA9}" dt="2021-03-16T20:19:48.663" v="2847" actId="700"/>
          <ac:spMkLst>
            <pc:docMk/>
            <pc:sldMk cId="347589165" sldId="277"/>
            <ac:spMk id="3" creationId="{B9ECE370-8881-4D8E-BD0E-6D2C667606B4}"/>
          </ac:spMkLst>
        </pc:spChg>
        <pc:spChg chg="add del mod ord">
          <ac:chgData name="Weifeng Xu" userId="e7aed605-a3dd-4d5a-a692-a87037af107b" providerId="ADAL" clId="{27FAE7C2-98C3-4F90-970B-CFC2B878BAA9}" dt="2021-03-16T20:22:23.504" v="2848" actId="700"/>
          <ac:spMkLst>
            <pc:docMk/>
            <pc:sldMk cId="347589165" sldId="277"/>
            <ac:spMk id="4" creationId="{ABBD8A55-1C61-4F74-83C6-3C1A6100F93E}"/>
          </ac:spMkLst>
        </pc:spChg>
        <pc:spChg chg="add mod ord">
          <ac:chgData name="Weifeng Xu" userId="e7aed605-a3dd-4d5a-a692-a87037af107b" providerId="ADAL" clId="{27FAE7C2-98C3-4F90-970B-CFC2B878BAA9}" dt="2021-03-16T20:23:27.497" v="2901" actId="20577"/>
          <ac:spMkLst>
            <pc:docMk/>
            <pc:sldMk cId="347589165" sldId="277"/>
            <ac:spMk id="7" creationId="{5B6F29E9-E9B8-40B8-B6E6-B86788C7592E}"/>
          </ac:spMkLst>
        </pc:spChg>
        <pc:spChg chg="add mod">
          <ac:chgData name="Weifeng Xu" userId="e7aed605-a3dd-4d5a-a692-a87037af107b" providerId="ADAL" clId="{27FAE7C2-98C3-4F90-970B-CFC2B878BAA9}" dt="2021-03-17T14:25:31.325" v="4476" actId="1076"/>
          <ac:spMkLst>
            <pc:docMk/>
            <pc:sldMk cId="347589165" sldId="277"/>
            <ac:spMk id="11" creationId="{30DAAE72-FD9D-454E-B971-D823DABB7EC1}"/>
          </ac:spMkLst>
        </pc:spChg>
        <pc:picChg chg="add mod">
          <ac:chgData name="Weifeng Xu" userId="e7aed605-a3dd-4d5a-a692-a87037af107b" providerId="ADAL" clId="{27FAE7C2-98C3-4F90-970B-CFC2B878BAA9}" dt="2021-03-16T20:22:37.612" v="2854" actId="1076"/>
          <ac:picMkLst>
            <pc:docMk/>
            <pc:sldMk cId="347589165" sldId="277"/>
            <ac:picMk id="6" creationId="{4E3652C5-8BE0-4B42-8F65-56CCEF8AE7EB}"/>
          </ac:picMkLst>
        </pc:picChg>
        <pc:picChg chg="add del mod">
          <ac:chgData name="Weifeng Xu" userId="e7aed605-a3dd-4d5a-a692-a87037af107b" providerId="ADAL" clId="{27FAE7C2-98C3-4F90-970B-CFC2B878BAA9}" dt="2021-03-17T14:26:04.592" v="4477" actId="21"/>
          <ac:picMkLst>
            <pc:docMk/>
            <pc:sldMk cId="347589165" sldId="277"/>
            <ac:picMk id="14" creationId="{66087EC4-B7F0-4AF9-A20D-A74C62C998D1}"/>
          </ac:picMkLst>
        </pc:picChg>
        <pc:cxnChg chg="add mod">
          <ac:chgData name="Weifeng Xu" userId="e7aed605-a3dd-4d5a-a692-a87037af107b" providerId="ADAL" clId="{27FAE7C2-98C3-4F90-970B-CFC2B878BAA9}" dt="2021-03-17T14:25:31.325" v="4476" actId="1076"/>
          <ac:cxnSpMkLst>
            <pc:docMk/>
            <pc:sldMk cId="347589165" sldId="277"/>
            <ac:cxnSpMk id="9" creationId="{06794608-5A24-4151-BE37-510B1ACFAA5D}"/>
          </ac:cxnSpMkLst>
        </pc:cxnChg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  <pc:spChg chg="del mod ord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2" creationId="{ACD078B1-05E4-4D3B-A245-F21874F673E1}"/>
          </ac:spMkLst>
        </pc:spChg>
        <pc:spChg chg="del">
          <ac:chgData name="Weifeng Xu" userId="e7aed605-a3dd-4d5a-a692-a87037af107b" providerId="ADAL" clId="{27FAE7C2-98C3-4F90-970B-CFC2B878BAA9}" dt="2021-03-16T21:13:10.021" v="2903" actId="700"/>
          <ac:spMkLst>
            <pc:docMk/>
            <pc:sldMk cId="3924497350" sldId="278"/>
            <ac:spMk id="3" creationId="{4902FE49-24C7-4A99-B7BD-28B300D73226}"/>
          </ac:spMkLst>
        </pc:spChg>
        <pc:spChg chg="add mod ord">
          <ac:chgData name="Weifeng Xu" userId="e7aed605-a3dd-4d5a-a692-a87037af107b" providerId="ADAL" clId="{27FAE7C2-98C3-4F90-970B-CFC2B878BAA9}" dt="2021-03-16T21:13:24.274" v="2927" actId="20577"/>
          <ac:spMkLst>
            <pc:docMk/>
            <pc:sldMk cId="3924497350" sldId="278"/>
            <ac:spMk id="4" creationId="{6FA1E0F1-4217-41AA-9490-00539C8865A8}"/>
          </ac:spMkLst>
        </pc:spChg>
        <pc:spChg chg="add mod">
          <ac:chgData name="Weifeng Xu" userId="e7aed605-a3dd-4d5a-a692-a87037af107b" providerId="ADAL" clId="{27FAE7C2-98C3-4F90-970B-CFC2B878BAA9}" dt="2021-03-16T21:25:34.387" v="3008" actId="20577"/>
          <ac:spMkLst>
            <pc:docMk/>
            <pc:sldMk cId="3924497350" sldId="278"/>
            <ac:spMk id="9" creationId="{D951299F-0CE1-44A4-BFD0-503559E61156}"/>
          </ac:spMkLst>
        </pc:spChg>
        <pc:picChg chg="add mod">
          <ac:chgData name="Weifeng Xu" userId="e7aed605-a3dd-4d5a-a692-a87037af107b" providerId="ADAL" clId="{27FAE7C2-98C3-4F90-970B-CFC2B878BAA9}" dt="2021-03-16T21:24:30.371" v="2986" actId="1076"/>
          <ac:picMkLst>
            <pc:docMk/>
            <pc:sldMk cId="3924497350" sldId="278"/>
            <ac:picMk id="6" creationId="{7D9A92DE-DBA5-434A-BD4D-38BE9FFEFC55}"/>
          </ac:picMkLst>
        </pc:picChg>
        <pc:cxnChg chg="add mod">
          <ac:chgData name="Weifeng Xu" userId="e7aed605-a3dd-4d5a-a692-a87037af107b" providerId="ADAL" clId="{27FAE7C2-98C3-4F90-970B-CFC2B878BAA9}" dt="2021-03-16T21:23:50.529" v="2950" actId="1582"/>
          <ac:cxnSpMkLst>
            <pc:docMk/>
            <pc:sldMk cId="3924497350" sldId="278"/>
            <ac:cxnSpMk id="8" creationId="{2C3061A8-54D5-45A7-BF1F-48AD8C245746}"/>
          </ac:cxnSpMkLst>
        </pc:cxnChg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2" creationId="{B8CC6341-3938-49DE-B896-88741A71ECF2}"/>
          </ac:spMkLst>
        </pc:spChg>
        <pc:spChg chg="del">
          <ac:chgData name="Weifeng Xu" userId="e7aed605-a3dd-4d5a-a692-a87037af107b" providerId="ADAL" clId="{27FAE7C2-98C3-4F90-970B-CFC2B878BAA9}" dt="2021-03-17T00:11:36.643" v="3038" actId="700"/>
          <ac:spMkLst>
            <pc:docMk/>
            <pc:sldMk cId="128099297" sldId="279"/>
            <ac:spMk id="3" creationId="{0BEA59C6-B75C-4255-946B-5EB6A2345557}"/>
          </ac:spMkLst>
        </pc:spChg>
        <pc:spChg chg="add mod">
          <ac:chgData name="Weifeng Xu" userId="e7aed605-a3dd-4d5a-a692-a87037af107b" providerId="ADAL" clId="{27FAE7C2-98C3-4F90-970B-CFC2B878BAA9}" dt="2021-03-17T00:12:39.503" v="3072" actId="1076"/>
          <ac:spMkLst>
            <pc:docMk/>
            <pc:sldMk cId="128099297" sldId="279"/>
            <ac:spMk id="6" creationId="{1268C034-7D46-411F-9B08-02FEE3005FF2}"/>
          </ac:spMkLst>
        </pc:spChg>
        <pc:picChg chg="add mod">
          <ac:chgData name="Weifeng Xu" userId="e7aed605-a3dd-4d5a-a692-a87037af107b" providerId="ADAL" clId="{27FAE7C2-98C3-4F90-970B-CFC2B878BAA9}" dt="2021-03-17T00:11:50.302" v="3044" actId="1076"/>
          <ac:picMkLst>
            <pc:docMk/>
            <pc:sldMk cId="128099297" sldId="279"/>
            <ac:picMk id="5" creationId="{BECD7DE2-BC89-4EA8-9C28-99F3777FD616}"/>
          </ac:picMkLst>
        </pc:picChg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  <pc:spChg chg="del">
          <ac:chgData name="Weifeng Xu" userId="e7aed605-a3dd-4d5a-a692-a87037af107b" providerId="ADAL" clId="{27FAE7C2-98C3-4F90-970B-CFC2B878BAA9}" dt="2021-03-17T00:52:11.969" v="3227" actId="700"/>
          <ac:spMkLst>
            <pc:docMk/>
            <pc:sldMk cId="3275461220" sldId="280"/>
            <ac:spMk id="2" creationId="{A2F1BEE5-689E-45B7-994B-C4BBC93B81E0}"/>
          </ac:spMkLst>
        </pc:spChg>
        <pc:spChg chg="add mod">
          <ac:chgData name="Weifeng Xu" userId="e7aed605-a3dd-4d5a-a692-a87037af107b" providerId="ADAL" clId="{27FAE7C2-98C3-4F90-970B-CFC2B878BAA9}" dt="2021-03-17T01:08:22.573" v="3356" actId="20577"/>
          <ac:spMkLst>
            <pc:docMk/>
            <pc:sldMk cId="3275461220" sldId="280"/>
            <ac:spMk id="3" creationId="{E8953621-52B5-4FD4-B33E-5DE33088F6CA}"/>
          </ac:spMkLst>
        </pc:spChg>
        <pc:spChg chg="add mod">
          <ac:chgData name="Weifeng Xu" userId="e7aed605-a3dd-4d5a-a692-a87037af107b" providerId="ADAL" clId="{27FAE7C2-98C3-4F90-970B-CFC2B878BAA9}" dt="2021-03-17T01:00:45.851" v="3344" actId="207"/>
          <ac:spMkLst>
            <pc:docMk/>
            <pc:sldMk cId="3275461220" sldId="280"/>
            <ac:spMk id="8" creationId="{ADD94266-25A4-4731-B8B1-AC128D969DAC}"/>
          </ac:spMkLst>
        </pc:spChg>
        <pc:picChg chg="add mod">
          <ac:chgData name="Weifeng Xu" userId="e7aed605-a3dd-4d5a-a692-a87037af107b" providerId="ADAL" clId="{27FAE7C2-98C3-4F90-970B-CFC2B878BAA9}" dt="2021-03-17T01:05:22.273" v="3345" actId="14100"/>
          <ac:picMkLst>
            <pc:docMk/>
            <pc:sldMk cId="3275461220" sldId="280"/>
            <ac:picMk id="5" creationId="{E3E73CB2-4D6A-4963-88D7-BB2BE849143E}"/>
          </ac:picMkLst>
        </pc:picChg>
        <pc:picChg chg="add mod">
          <ac:chgData name="Weifeng Xu" userId="e7aed605-a3dd-4d5a-a692-a87037af107b" providerId="ADAL" clId="{27FAE7C2-98C3-4F90-970B-CFC2B878BAA9}" dt="2021-03-17T01:05:28.462" v="3348" actId="1076"/>
          <ac:picMkLst>
            <pc:docMk/>
            <pc:sldMk cId="3275461220" sldId="280"/>
            <ac:picMk id="7" creationId="{8E672CC2-46D9-4E98-909D-E471E0B3273E}"/>
          </ac:picMkLst>
        </pc:picChg>
        <pc:picChg chg="add mod modCrop">
          <ac:chgData name="Weifeng Xu" userId="e7aed605-a3dd-4d5a-a692-a87037af107b" providerId="ADAL" clId="{27FAE7C2-98C3-4F90-970B-CFC2B878BAA9}" dt="2021-03-17T01:05:55.240" v="3354" actId="732"/>
          <ac:picMkLst>
            <pc:docMk/>
            <pc:sldMk cId="3275461220" sldId="280"/>
            <ac:picMk id="10" creationId="{544E4BE6-4265-4E7B-8D87-6FA8874D5C64}"/>
          </ac:picMkLst>
        </pc:picChg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  <pc:spChg chg="add mod">
          <ac:chgData name="Weifeng Xu" userId="e7aed605-a3dd-4d5a-a692-a87037af107b" providerId="ADAL" clId="{27FAE7C2-98C3-4F90-970B-CFC2B878BAA9}" dt="2021-03-19T01:45:29.620" v="5848" actId="20577"/>
          <ac:spMkLst>
            <pc:docMk/>
            <pc:sldMk cId="2231598685" sldId="281"/>
            <ac:spMk id="2" creationId="{17031E37-A3D0-4814-A249-06401F1AF69B}"/>
          </ac:spMkLst>
        </pc:spChg>
        <pc:spChg chg="add mod">
          <ac:chgData name="Weifeng Xu" userId="e7aed605-a3dd-4d5a-a692-a87037af107b" providerId="ADAL" clId="{27FAE7C2-98C3-4F90-970B-CFC2B878BAA9}" dt="2021-03-17T01:12:29.658" v="3358" actId="700"/>
          <ac:spMkLst>
            <pc:docMk/>
            <pc:sldMk cId="2231598685" sldId="281"/>
            <ac:spMk id="3" creationId="{5259CE7F-7390-4343-9228-5A1AD78C89E2}"/>
          </ac:spMkLst>
        </pc:spChg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  <pc:spChg chg="del mod ord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2" creationId="{F62E5273-AD1F-4BD8-B3C9-170FF31B2125}"/>
          </ac:spMkLst>
        </pc:spChg>
        <pc:spChg chg="del">
          <ac:chgData name="Weifeng Xu" userId="e7aed605-a3dd-4d5a-a692-a87037af107b" providerId="ADAL" clId="{27FAE7C2-98C3-4F90-970B-CFC2B878BAA9}" dt="2021-03-17T01:14:37.262" v="3370" actId="700"/>
          <ac:spMkLst>
            <pc:docMk/>
            <pc:sldMk cId="3211939551" sldId="282"/>
            <ac:spMk id="3" creationId="{8F94348D-4613-4DE8-A6AD-27FA504828DB}"/>
          </ac:spMkLst>
        </pc:spChg>
        <pc:spChg chg="add mod or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4" creationId="{194533EE-554E-4360-9966-F2615CA4AEB8}"/>
          </ac:spMkLst>
        </pc:spChg>
        <pc:spChg chg="add">
          <ac:chgData name="Weifeng Xu" userId="e7aed605-a3dd-4d5a-a692-a87037af107b" providerId="ADAL" clId="{27FAE7C2-98C3-4F90-970B-CFC2B878BAA9}" dt="2021-03-17T01:15:35.374" v="3376" actId="26606"/>
          <ac:spMkLst>
            <pc:docMk/>
            <pc:sldMk cId="3211939551" sldId="282"/>
            <ac:spMk id="11" creationId="{D4771268-CB57-404A-9271-370EB28F6090}"/>
          </ac:spMkLst>
        </pc:spChg>
        <pc:picChg chg="add mod">
          <ac:chgData name="Weifeng Xu" userId="e7aed605-a3dd-4d5a-a692-a87037af107b" providerId="ADAL" clId="{27FAE7C2-98C3-4F90-970B-CFC2B878BAA9}" dt="2021-03-17T01:15:35.374" v="3376" actId="26606"/>
          <ac:picMkLst>
            <pc:docMk/>
            <pc:sldMk cId="3211939551" sldId="282"/>
            <ac:picMk id="6" creationId="{A8678943-EE50-4EC2-B2EB-EC6290111EA0}"/>
          </ac:picMkLst>
        </pc:picChg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  <pc:spChg chg="del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2" creationId="{E68F08B6-AA11-42E0-AF15-1021F1CD6FCE}"/>
          </ac:spMkLst>
        </pc:spChg>
        <pc:spChg chg="add mod ord">
          <ac:chgData name="Weifeng Xu" userId="e7aed605-a3dd-4d5a-a692-a87037af107b" providerId="ADAL" clId="{27FAE7C2-98C3-4F90-970B-CFC2B878BAA9}" dt="2021-03-17T01:16:10.973" v="3381" actId="20577"/>
          <ac:spMkLst>
            <pc:docMk/>
            <pc:sldMk cId="2080255708" sldId="283"/>
            <ac:spMk id="3" creationId="{330459C6-DF14-42E0-ABDB-18C64DBB9F11}"/>
          </ac:spMkLst>
        </pc:spChg>
        <pc:spChg chg="add mod ord">
          <ac:chgData name="Weifeng Xu" userId="e7aed605-a3dd-4d5a-a692-a87037af107b" providerId="ADAL" clId="{27FAE7C2-98C3-4F90-970B-CFC2B878BAA9}" dt="2021-03-17T01:15:46.695" v="3378" actId="700"/>
          <ac:spMkLst>
            <pc:docMk/>
            <pc:sldMk cId="2080255708" sldId="283"/>
            <ac:spMk id="4" creationId="{DC12204D-16D3-4384-88EE-714617E1097E}"/>
          </ac:spMkLst>
        </pc:spChg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  <pc:spChg chg="mod">
          <ac:chgData name="Weifeng Xu" userId="e7aed605-a3dd-4d5a-a692-a87037af107b" providerId="ADAL" clId="{27FAE7C2-98C3-4F90-970B-CFC2B878BAA9}" dt="2021-03-17T02:12:28.999" v="3641" actId="404"/>
          <ac:spMkLst>
            <pc:docMk/>
            <pc:sldMk cId="3850375873" sldId="284"/>
            <ac:spMk id="2" creationId="{7E7A219C-A4FE-4F8D-B711-0BBF26E17EDB}"/>
          </ac:spMkLst>
        </pc:spChg>
        <pc:picChg chg="add mod">
          <ac:chgData name="Weifeng Xu" userId="e7aed605-a3dd-4d5a-a692-a87037af107b" providerId="ADAL" clId="{27FAE7C2-98C3-4F90-970B-CFC2B878BAA9}" dt="2021-03-17T01:54:26.933" v="3525" actId="1076"/>
          <ac:picMkLst>
            <pc:docMk/>
            <pc:sldMk cId="3850375873" sldId="284"/>
            <ac:picMk id="4" creationId="{A8919F9D-98D8-4000-B3BE-D29E0433B6F0}"/>
          </ac:picMkLst>
        </pc:picChg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  <pc:spChg chg="mod">
          <ac:chgData name="Weifeng Xu" userId="e7aed605-a3dd-4d5a-a692-a87037af107b" providerId="ADAL" clId="{27FAE7C2-98C3-4F90-970B-CFC2B878BAA9}" dt="2021-03-17T02:26:05.713" v="3705" actId="403"/>
          <ac:spMkLst>
            <pc:docMk/>
            <pc:sldMk cId="2575615686" sldId="285"/>
            <ac:spMk id="2" creationId="{58159742-484E-4A15-B9D2-3E57E5FBAAAE}"/>
          </ac:spMkLst>
        </pc:spChg>
        <pc:spChg chg="add">
          <ac:chgData name="Weifeng Xu" userId="e7aed605-a3dd-4d5a-a692-a87037af107b" providerId="ADAL" clId="{27FAE7C2-98C3-4F90-970B-CFC2B878BAA9}" dt="2021-03-17T02:13:15.069" v="3645" actId="26606"/>
          <ac:spMkLst>
            <pc:docMk/>
            <pc:sldMk cId="2575615686" sldId="285"/>
            <ac:spMk id="9" creationId="{53F29798-D584-4792-9B62-3F5F5C36D619}"/>
          </ac:spMkLst>
        </pc:spChg>
        <pc:picChg chg="add mod">
          <ac:chgData name="Weifeng Xu" userId="e7aed605-a3dd-4d5a-a692-a87037af107b" providerId="ADAL" clId="{27FAE7C2-98C3-4F90-970B-CFC2B878BAA9}" dt="2021-03-17T02:13:43.735" v="3654" actId="1076"/>
          <ac:picMkLst>
            <pc:docMk/>
            <pc:sldMk cId="2575615686" sldId="285"/>
            <ac:picMk id="4" creationId="{D7DD51FF-C6BE-4914-849F-908A8901DB85}"/>
          </ac:picMkLst>
        </pc:picChg>
        <pc:cxnChg chg="add mod">
          <ac:chgData name="Weifeng Xu" userId="e7aed605-a3dd-4d5a-a692-a87037af107b" providerId="ADAL" clId="{27FAE7C2-98C3-4F90-970B-CFC2B878BAA9}" dt="2021-03-17T02:23:36.565" v="3687" actId="1076"/>
          <ac:cxnSpMkLst>
            <pc:docMk/>
            <pc:sldMk cId="2575615686" sldId="285"/>
            <ac:cxnSpMk id="6" creationId="{7831E9D5-F70F-4A13-8E5F-B287F0045FF1}"/>
          </ac:cxnSpMkLst>
        </pc:cxnChg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  <pc:spChg chg="mod">
          <ac:chgData name="Weifeng Xu" userId="e7aed605-a3dd-4d5a-a692-a87037af107b" providerId="ADAL" clId="{27FAE7C2-98C3-4F90-970B-CFC2B878BAA9}" dt="2021-03-17T02:25:51.766" v="3703" actId="404"/>
          <ac:spMkLst>
            <pc:docMk/>
            <pc:sldMk cId="218088864" sldId="286"/>
            <ac:spMk id="2" creationId="{DBB9BAD0-4268-4610-9972-25815224B42D}"/>
          </ac:spMkLst>
        </pc:spChg>
        <pc:picChg chg="add mod">
          <ac:chgData name="Weifeng Xu" userId="e7aed605-a3dd-4d5a-a692-a87037af107b" providerId="ADAL" clId="{27FAE7C2-98C3-4F90-970B-CFC2B878BAA9}" dt="2021-03-17T02:22:48.547" v="3682" actId="1076"/>
          <ac:picMkLst>
            <pc:docMk/>
            <pc:sldMk cId="218088864" sldId="286"/>
            <ac:picMk id="4" creationId="{8A5EBC63-E069-4E9F-9E45-4C18B4F90F70}"/>
          </ac:picMkLst>
        </pc:picChg>
        <pc:cxnChg chg="add mod">
          <ac:chgData name="Weifeng Xu" userId="e7aed605-a3dd-4d5a-a692-a87037af107b" providerId="ADAL" clId="{27FAE7C2-98C3-4F90-970B-CFC2B878BAA9}" dt="2021-03-17T02:23:22.216" v="3685" actId="1582"/>
          <ac:cxnSpMkLst>
            <pc:docMk/>
            <pc:sldMk cId="218088864" sldId="286"/>
            <ac:cxnSpMk id="6" creationId="{1CECD3D3-E83A-43A8-91FB-A88925228036}"/>
          </ac:cxnSpMkLst>
        </pc:cxnChg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  <pc:spChg chg="mod">
          <ac:chgData name="Weifeng Xu" userId="e7aed605-a3dd-4d5a-a692-a87037af107b" providerId="ADAL" clId="{27FAE7C2-98C3-4F90-970B-CFC2B878BAA9}" dt="2021-03-17T03:21:43.210" v="4030"/>
          <ac:spMkLst>
            <pc:docMk/>
            <pc:sldMk cId="124034966" sldId="288"/>
            <ac:spMk id="2" creationId="{C9018CBB-84AC-4948-B8A0-6EEB7AF27817}"/>
          </ac:spMkLst>
        </pc:spChg>
        <pc:spChg chg="add mod">
          <ac:chgData name="Weifeng Xu" userId="e7aed605-a3dd-4d5a-a692-a87037af107b" providerId="ADAL" clId="{27FAE7C2-98C3-4F90-970B-CFC2B878BAA9}" dt="2021-03-17T03:27:30.394" v="4056" actId="14100"/>
          <ac:spMkLst>
            <pc:docMk/>
            <pc:sldMk cId="124034966" sldId="288"/>
            <ac:spMk id="8" creationId="{703E91E1-51DA-42B5-B159-B7F38750B6F7}"/>
          </ac:spMkLst>
        </pc:spChg>
        <pc:picChg chg="add mod">
          <ac:chgData name="Weifeng Xu" userId="e7aed605-a3dd-4d5a-a692-a87037af107b" providerId="ADAL" clId="{27FAE7C2-98C3-4F90-970B-CFC2B878BAA9}" dt="2021-03-17T03:19:24.403" v="4021" actId="1076"/>
          <ac:picMkLst>
            <pc:docMk/>
            <pc:sldMk cId="124034966" sldId="288"/>
            <ac:picMk id="4" creationId="{43FA0F16-3863-4937-A24D-1C2ABADE86F7}"/>
          </ac:picMkLst>
        </pc:picChg>
        <pc:picChg chg="add del mod">
          <ac:chgData name="Weifeng Xu" userId="e7aed605-a3dd-4d5a-a692-a87037af107b" providerId="ADAL" clId="{27FAE7C2-98C3-4F90-970B-CFC2B878BAA9}" dt="2021-03-17T03:24:27.576" v="4037" actId="478"/>
          <ac:picMkLst>
            <pc:docMk/>
            <pc:sldMk cId="124034966" sldId="288"/>
            <ac:picMk id="6" creationId="{D29D9694-18D8-430A-9407-8D3396AB5505}"/>
          </ac:picMkLst>
        </pc:picChg>
        <pc:picChg chg="add mod ord">
          <ac:chgData name="Weifeng Xu" userId="e7aed605-a3dd-4d5a-a692-a87037af107b" providerId="ADAL" clId="{27FAE7C2-98C3-4F90-970B-CFC2B878BAA9}" dt="2021-03-17T03:25:18.324" v="4050" actId="14100"/>
          <ac:picMkLst>
            <pc:docMk/>
            <pc:sldMk cId="124034966" sldId="288"/>
            <ac:picMk id="10" creationId="{53772374-1872-4D23-97AF-1A12C760A2CB}"/>
          </ac:picMkLst>
        </pc:picChg>
        <pc:cxnChg chg="add mod">
          <ac:chgData name="Weifeng Xu" userId="e7aed605-a3dd-4d5a-a692-a87037af107b" providerId="ADAL" clId="{27FAE7C2-98C3-4F90-970B-CFC2B878BAA9}" dt="2021-03-17T03:25:31.773" v="4052" actId="1582"/>
          <ac:cxnSpMkLst>
            <pc:docMk/>
            <pc:sldMk cId="124034966" sldId="288"/>
            <ac:cxnSpMk id="12" creationId="{E927EFD8-F0E9-40D7-ADA1-97C596B8099D}"/>
          </ac:cxnSpMkLst>
        </pc:cxnChg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  <pc:spChg chg="mod">
          <ac:chgData name="Weifeng Xu" userId="e7aed605-a3dd-4d5a-a692-a87037af107b" providerId="ADAL" clId="{27FAE7C2-98C3-4F90-970B-CFC2B878BAA9}" dt="2021-03-17T03:32:38.752" v="4108" actId="6549"/>
          <ac:spMkLst>
            <pc:docMk/>
            <pc:sldMk cId="2798164321" sldId="289"/>
            <ac:spMk id="2" creationId="{7CB1F0A0-E6F1-40B8-92C7-DC5F83C19942}"/>
          </ac:spMkLst>
        </pc:spChg>
        <pc:spChg chg="add mod">
          <ac:chgData name="Weifeng Xu" userId="e7aed605-a3dd-4d5a-a692-a87037af107b" providerId="ADAL" clId="{27FAE7C2-98C3-4F90-970B-CFC2B878BAA9}" dt="2021-03-17T03:37:31.727" v="4157" actId="1035"/>
          <ac:spMkLst>
            <pc:docMk/>
            <pc:sldMk cId="2798164321" sldId="289"/>
            <ac:spMk id="5" creationId="{36EEBE8F-8660-4847-914B-7D1798162FAA}"/>
          </ac:spMkLst>
        </pc:spChg>
        <pc:spChg chg="add mod">
          <ac:chgData name="Weifeng Xu" userId="e7aed605-a3dd-4d5a-a692-a87037af107b" providerId="ADAL" clId="{27FAE7C2-98C3-4F90-970B-CFC2B878BAA9}" dt="2021-03-17T13:52:24.707" v="4395" actId="20577"/>
          <ac:spMkLst>
            <pc:docMk/>
            <pc:sldMk cId="2798164321" sldId="289"/>
            <ac:spMk id="6" creationId="{6B73E842-4480-43DB-AF7C-F8A548B68E12}"/>
          </ac:spMkLst>
        </pc:spChg>
        <pc:picChg chg="add mod">
          <ac:chgData name="Weifeng Xu" userId="e7aed605-a3dd-4d5a-a692-a87037af107b" providerId="ADAL" clId="{27FAE7C2-98C3-4F90-970B-CFC2B878BAA9}" dt="2021-03-17T03:37:31.727" v="4157" actId="1035"/>
          <ac:picMkLst>
            <pc:docMk/>
            <pc:sldMk cId="2798164321" sldId="289"/>
            <ac:picMk id="4" creationId="{23F7D93C-DB5D-417F-9D8D-ACBFEC65CF34}"/>
          </ac:picMkLst>
        </pc:picChg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  <pc:spChg chg="mod">
          <ac:chgData name="Weifeng Xu" userId="e7aed605-a3dd-4d5a-a692-a87037af107b" providerId="ADAL" clId="{27FAE7C2-98C3-4F90-970B-CFC2B878BAA9}" dt="2021-03-17T15:05:48.592" v="4786" actId="114"/>
          <ac:spMkLst>
            <pc:docMk/>
            <pc:sldMk cId="3471470978" sldId="290"/>
            <ac:spMk id="2" creationId="{6BC29921-8642-4DAB-B018-69C6849844DB}"/>
          </ac:spMkLst>
        </pc:spChg>
        <pc:spChg chg="add del mod">
          <ac:chgData name="Weifeng Xu" userId="e7aed605-a3dd-4d5a-a692-a87037af107b" providerId="ADAL" clId="{27FAE7C2-98C3-4F90-970B-CFC2B878BAA9}" dt="2021-03-17T14:41:18.101" v="4562" actId="22"/>
          <ac:spMkLst>
            <pc:docMk/>
            <pc:sldMk cId="3471470978" sldId="290"/>
            <ac:spMk id="6" creationId="{7CD8ABB0-65B6-4B08-9486-6D992D2D9BBC}"/>
          </ac:spMkLst>
        </pc:spChg>
        <pc:picChg chg="add del mod">
          <ac:chgData name="Weifeng Xu" userId="e7aed605-a3dd-4d5a-a692-a87037af107b" providerId="ADAL" clId="{27FAE7C2-98C3-4F90-970B-CFC2B878BAA9}" dt="2021-03-17T14:42:19.226" v="4563" actId="478"/>
          <ac:picMkLst>
            <pc:docMk/>
            <pc:sldMk cId="3471470978" sldId="290"/>
            <ac:picMk id="4" creationId="{98DD23FA-2B9E-4E15-9BFF-802D69BF1C98}"/>
          </ac:picMkLst>
        </pc:picChg>
        <pc:picChg chg="add mod">
          <ac:chgData name="Weifeng Xu" userId="e7aed605-a3dd-4d5a-a692-a87037af107b" providerId="ADAL" clId="{27FAE7C2-98C3-4F90-970B-CFC2B878BAA9}" dt="2021-03-17T14:43:11.792" v="4570" actId="1076"/>
          <ac:picMkLst>
            <pc:docMk/>
            <pc:sldMk cId="3471470978" sldId="290"/>
            <ac:picMk id="8" creationId="{1D3C2F6D-67C7-46B2-A684-577F4111194D}"/>
          </ac:picMkLst>
        </pc:picChg>
        <pc:picChg chg="add del mod">
          <ac:chgData name="Weifeng Xu" userId="e7aed605-a3dd-4d5a-a692-a87037af107b" providerId="ADAL" clId="{27FAE7C2-98C3-4F90-970B-CFC2B878BAA9}" dt="2021-03-17T14:44:09.211" v="4581" actId="1076"/>
          <ac:picMkLst>
            <pc:docMk/>
            <pc:sldMk cId="3471470978" sldId="290"/>
            <ac:picMk id="10" creationId="{042C2A01-9109-4A44-A112-264A1AF34848}"/>
          </ac:picMkLst>
        </pc:picChg>
        <pc:picChg chg="add del mod">
          <ac:chgData name="Weifeng Xu" userId="e7aed605-a3dd-4d5a-a692-a87037af107b" providerId="ADAL" clId="{27FAE7C2-98C3-4F90-970B-CFC2B878BAA9}" dt="2021-03-17T14:43:29.389" v="4575" actId="22"/>
          <ac:picMkLst>
            <pc:docMk/>
            <pc:sldMk cId="3471470978" sldId="290"/>
            <ac:picMk id="12" creationId="{068A9A5A-EEC5-45DA-8528-331A9A37F6F0}"/>
          </ac:picMkLst>
        </pc:picChg>
        <pc:picChg chg="add mod modCrop">
          <ac:chgData name="Weifeng Xu" userId="e7aed605-a3dd-4d5a-a692-a87037af107b" providerId="ADAL" clId="{27FAE7C2-98C3-4F90-970B-CFC2B878BAA9}" dt="2021-03-17T14:44:10.633" v="4582" actId="1076"/>
          <ac:picMkLst>
            <pc:docMk/>
            <pc:sldMk cId="3471470978" sldId="290"/>
            <ac:picMk id="14" creationId="{B6931380-8970-4B95-A1B4-EF377CAF07D3}"/>
          </ac:picMkLst>
        </pc:picChg>
        <pc:picChg chg="add mod modCrop">
          <ac:chgData name="Weifeng Xu" userId="e7aed605-a3dd-4d5a-a692-a87037af107b" providerId="ADAL" clId="{27FAE7C2-98C3-4F90-970B-CFC2B878BAA9}" dt="2021-03-17T14:44:18.305" v="4584" actId="732"/>
          <ac:picMkLst>
            <pc:docMk/>
            <pc:sldMk cId="3471470978" sldId="290"/>
            <ac:picMk id="16" creationId="{B90F80B6-71D3-4440-8E47-CFF6F17EC188}"/>
          </ac:picMkLst>
        </pc:picChg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  <pc:spChg chg="del mod ord">
          <ac:chgData name="Weifeng Xu" userId="e7aed605-a3dd-4d5a-a692-a87037af107b" providerId="ADAL" clId="{27FAE7C2-98C3-4F90-970B-CFC2B878BAA9}" dt="2021-03-17T14:49:23.645" v="4586" actId="700"/>
          <ac:spMkLst>
            <pc:docMk/>
            <pc:sldMk cId="1201682434" sldId="291"/>
            <ac:spMk id="2" creationId="{AB2B8B5C-EA3D-49A5-8A7C-788B8F0F5F1A}"/>
          </ac:spMkLst>
        </pc:spChg>
        <pc:spChg chg="add mod ord">
          <ac:chgData name="Weifeng Xu" userId="e7aed605-a3dd-4d5a-a692-a87037af107b" providerId="ADAL" clId="{27FAE7C2-98C3-4F90-970B-CFC2B878BAA9}" dt="2021-03-17T14:56:24.251" v="4770" actId="20577"/>
          <ac:spMkLst>
            <pc:docMk/>
            <pc:sldMk cId="1201682434" sldId="291"/>
            <ac:spMk id="3" creationId="{A1A5F580-8F44-4754-AC1A-C6540EBDD2E3}"/>
          </ac:spMkLst>
        </pc:spChg>
        <pc:spChg chg="add mod ord">
          <ac:chgData name="Weifeng Xu" userId="e7aed605-a3dd-4d5a-a692-a87037af107b" providerId="ADAL" clId="{27FAE7C2-98C3-4F90-970B-CFC2B878BAA9}" dt="2021-03-17T14:55:22.011" v="4758" actId="20577"/>
          <ac:spMkLst>
            <pc:docMk/>
            <pc:sldMk cId="1201682434" sldId="291"/>
            <ac:spMk id="4" creationId="{643274AC-30EF-4EEB-AE1A-BF965A493A06}"/>
          </ac:spMkLst>
        </pc:spChg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  <pc:spChg chg="del mod ord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2" creationId="{DD7FF549-7587-4153-9B33-A8740BE130F3}"/>
          </ac:spMkLst>
        </pc:spChg>
        <pc:spChg chg="del">
          <ac:chgData name="Weifeng Xu" userId="e7aed605-a3dd-4d5a-a692-a87037af107b" providerId="ADAL" clId="{27FAE7C2-98C3-4F90-970B-CFC2B878BAA9}" dt="2021-03-17T14:57:58.665" v="4772" actId="700"/>
          <ac:spMkLst>
            <pc:docMk/>
            <pc:sldMk cId="565478715" sldId="293"/>
            <ac:spMk id="3" creationId="{ECDC6380-037A-454D-BC2E-CBC11348F98F}"/>
          </ac:spMkLst>
        </pc:spChg>
        <pc:spChg chg="add del mod ord">
          <ac:chgData name="Weifeng Xu" userId="e7aed605-a3dd-4d5a-a692-a87037af107b" providerId="ADAL" clId="{27FAE7C2-98C3-4F90-970B-CFC2B878BAA9}" dt="2021-03-17T14:58:02.832" v="4773" actId="700"/>
          <ac:spMkLst>
            <pc:docMk/>
            <pc:sldMk cId="565478715" sldId="293"/>
            <ac:spMk id="4" creationId="{FDE1140A-5B26-4D09-ACB0-FBCDD7E31D66}"/>
          </ac:spMkLst>
        </pc:spChg>
        <pc:picChg chg="add mod">
          <ac:chgData name="Weifeng Xu" userId="e7aed605-a3dd-4d5a-a692-a87037af107b" providerId="ADAL" clId="{27FAE7C2-98C3-4F90-970B-CFC2B878BAA9}" dt="2021-03-17T14:58:46.145" v="4776" actId="14100"/>
          <ac:picMkLst>
            <pc:docMk/>
            <pc:sldMk cId="565478715" sldId="293"/>
            <ac:picMk id="6" creationId="{74A39130-B09D-442C-AF24-3531BC77A563}"/>
          </ac:picMkLst>
        </pc:picChg>
        <pc:picChg chg="add mod">
          <ac:chgData name="Weifeng Xu" userId="e7aed605-a3dd-4d5a-a692-a87037af107b" providerId="ADAL" clId="{27FAE7C2-98C3-4F90-970B-CFC2B878BAA9}" dt="2021-03-17T15:00:23.636" v="4778" actId="1076"/>
          <ac:picMkLst>
            <pc:docMk/>
            <pc:sldMk cId="565478715" sldId="293"/>
            <ac:picMk id="8" creationId="{073B8654-9100-4A60-8C16-A73398CDA54E}"/>
          </ac:picMkLst>
        </pc:picChg>
        <pc:cxnChg chg="add mod">
          <ac:chgData name="Weifeng Xu" userId="e7aed605-a3dd-4d5a-a692-a87037af107b" providerId="ADAL" clId="{27FAE7C2-98C3-4F90-970B-CFC2B878BAA9}" dt="2021-03-17T15:00:36.348" v="4780" actId="14100"/>
          <ac:cxnSpMkLst>
            <pc:docMk/>
            <pc:sldMk cId="565478715" sldId="293"/>
            <ac:cxnSpMk id="10" creationId="{45C15C70-C566-4767-B1DE-BE44AC5C10E1}"/>
          </ac:cxnSpMkLst>
        </pc:cxnChg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  <pc:spChg chg="add mod ord">
          <ac:chgData name="Weifeng Xu" userId="e7aed605-a3dd-4d5a-a692-a87037af107b" providerId="ADAL" clId="{27FAE7C2-98C3-4F90-970B-CFC2B878BAA9}" dt="2021-03-18T20:57:04.239" v="5303" actId="207"/>
          <ac:spMkLst>
            <pc:docMk/>
            <pc:sldMk cId="487606806" sldId="294"/>
            <ac:spMk id="2" creationId="{A1DD1958-7C2C-415D-AAA7-68FF445D64D6}"/>
          </ac:spMkLst>
        </pc:spChg>
        <pc:spChg chg="add del mod ord">
          <ac:chgData name="Weifeng Xu" userId="e7aed605-a3dd-4d5a-a692-a87037af107b" providerId="ADAL" clId="{27FAE7C2-98C3-4F90-970B-CFC2B878BAA9}" dt="2021-03-18T20:42:08.559" v="5229" actId="700"/>
          <ac:spMkLst>
            <pc:docMk/>
            <pc:sldMk cId="487606806" sldId="294"/>
            <ac:spMk id="5" creationId="{2B185485-C589-45E0-8C2E-E3E062E45764}"/>
          </ac:spMkLst>
        </pc:spChg>
        <pc:spChg chg="add mod">
          <ac:chgData name="Weifeng Xu" userId="e7aed605-a3dd-4d5a-a692-a87037af107b" providerId="ADAL" clId="{27FAE7C2-98C3-4F90-970B-CFC2B878BAA9}" dt="2021-03-18T20:42:54.443" v="5245" actId="6549"/>
          <ac:spMkLst>
            <pc:docMk/>
            <pc:sldMk cId="487606806" sldId="294"/>
            <ac:spMk id="9" creationId="{7950086F-3115-48BD-828F-07D02FC01C41}"/>
          </ac:spMkLst>
        </pc:spChg>
        <pc:spChg chg="add mod">
          <ac:chgData name="Weifeng Xu" userId="e7aed605-a3dd-4d5a-a692-a87037af107b" providerId="ADAL" clId="{27FAE7C2-98C3-4F90-970B-CFC2B878BAA9}" dt="2021-03-18T20:43:07.273" v="5248" actId="13822"/>
          <ac:spMkLst>
            <pc:docMk/>
            <pc:sldMk cId="487606806" sldId="294"/>
            <ac:spMk id="10" creationId="{16249376-995D-4132-8D10-F26984C64883}"/>
          </ac:spMkLst>
        </pc:spChg>
        <pc:picChg chg="add mod">
          <ac:chgData name="Weifeng Xu" userId="e7aed605-a3dd-4d5a-a692-a87037af107b" providerId="ADAL" clId="{27FAE7C2-98C3-4F90-970B-CFC2B878BAA9}" dt="2021-03-18T20:42:47.774" v="5242" actId="1076"/>
          <ac:picMkLst>
            <pc:docMk/>
            <pc:sldMk cId="487606806" sldId="294"/>
            <ac:picMk id="4" creationId="{B126A07F-140E-4407-8D61-FC6903B7AC97}"/>
          </ac:picMkLst>
        </pc:picChg>
        <pc:picChg chg="add mod">
          <ac:chgData name="Weifeng Xu" userId="e7aed605-a3dd-4d5a-a692-a87037af107b" providerId="ADAL" clId="{27FAE7C2-98C3-4F90-970B-CFC2B878BAA9}" dt="2021-03-18T20:43:45.136" v="5254" actId="14100"/>
          <ac:picMkLst>
            <pc:docMk/>
            <pc:sldMk cId="487606806" sldId="294"/>
            <ac:picMk id="7" creationId="{AA605C8A-F10D-44E4-93FE-D4B821C79BFF}"/>
          </ac:picMkLst>
        </pc:picChg>
        <pc:cxnChg chg="add mod">
          <ac:chgData name="Weifeng Xu" userId="e7aed605-a3dd-4d5a-a692-a87037af107b" providerId="ADAL" clId="{27FAE7C2-98C3-4F90-970B-CFC2B878BAA9}" dt="2021-03-18T20:43:39.362" v="5253" actId="14100"/>
          <ac:cxnSpMkLst>
            <pc:docMk/>
            <pc:sldMk cId="487606806" sldId="294"/>
            <ac:cxnSpMk id="12" creationId="{C179FA85-88E6-47F9-907F-7D00C3E32C57}"/>
          </ac:cxnSpMkLst>
        </pc:cxnChg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  <pc:spChg chg="add mod">
          <ac:chgData name="Weifeng Xu" userId="e7aed605-a3dd-4d5a-a692-a87037af107b" providerId="ADAL" clId="{27FAE7C2-98C3-4F90-970B-CFC2B878BAA9}" dt="2021-03-18T20:38:22.135" v="5192"/>
          <ac:spMkLst>
            <pc:docMk/>
            <pc:sldMk cId="3440924285" sldId="295"/>
            <ac:spMk id="2" creationId="{BCDEDB9A-01A4-4B6B-B904-303FD3394D4F}"/>
          </ac:spMkLst>
        </pc:spChg>
        <pc:spChg chg="add mod">
          <ac:chgData name="Weifeng Xu" userId="e7aed605-a3dd-4d5a-a692-a87037af107b" providerId="ADAL" clId="{27FAE7C2-98C3-4F90-970B-CFC2B878BAA9}" dt="2021-03-18T20:39:42.386" v="5224" actId="20577"/>
          <ac:spMkLst>
            <pc:docMk/>
            <pc:sldMk cId="3440924285" sldId="295"/>
            <ac:spMk id="3" creationId="{2A8FBCA1-58B5-4ECA-88D7-0B16B49DBEEF}"/>
          </ac:spMkLst>
        </pc:spChg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  <pc:spChg chg="del mod ord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2" creationId="{C75067D7-AFF5-4802-B41A-3E3CB0C19462}"/>
          </ac:spMkLst>
        </pc:spChg>
        <pc:spChg chg="del">
          <ac:chgData name="Weifeng Xu" userId="e7aed605-a3dd-4d5a-a692-a87037af107b" providerId="ADAL" clId="{27FAE7C2-98C3-4F90-970B-CFC2B878BAA9}" dt="2021-03-18T20:29:39.099" v="4996" actId="700"/>
          <ac:spMkLst>
            <pc:docMk/>
            <pc:sldMk cId="1494604329" sldId="296"/>
            <ac:spMk id="3" creationId="{30DFAD97-02D7-4AEC-A2B9-CD1BBD70FE48}"/>
          </ac:spMkLst>
        </pc:spChg>
        <pc:spChg chg="add mod ord">
          <ac:chgData name="Weifeng Xu" userId="e7aed605-a3dd-4d5a-a692-a87037af107b" providerId="ADAL" clId="{27FAE7C2-98C3-4F90-970B-CFC2B878BAA9}" dt="2021-03-18T20:33:09.841" v="5035" actId="114"/>
          <ac:spMkLst>
            <pc:docMk/>
            <pc:sldMk cId="1494604329" sldId="296"/>
            <ac:spMk id="4" creationId="{ECD57651-088A-4455-9997-5ABE6CB80D66}"/>
          </ac:spMkLst>
        </pc:spChg>
        <pc:spChg chg="add mod">
          <ac:chgData name="Weifeng Xu" userId="e7aed605-a3dd-4d5a-a692-a87037af107b" providerId="ADAL" clId="{27FAE7C2-98C3-4F90-970B-CFC2B878BAA9}" dt="2021-03-18T20:34:12.044" v="5085" actId="14100"/>
          <ac:spMkLst>
            <pc:docMk/>
            <pc:sldMk cId="1494604329" sldId="296"/>
            <ac:spMk id="7" creationId="{0F90BFEB-C3B6-4734-8504-5C912EBAC088}"/>
          </ac:spMkLst>
        </pc:spChg>
        <pc:picChg chg="add mod">
          <ac:chgData name="Weifeng Xu" userId="e7aed605-a3dd-4d5a-a692-a87037af107b" providerId="ADAL" clId="{27FAE7C2-98C3-4F90-970B-CFC2B878BAA9}" dt="2021-03-18T20:33:19.017" v="5036" actId="14100"/>
          <ac:picMkLst>
            <pc:docMk/>
            <pc:sldMk cId="1494604329" sldId="296"/>
            <ac:picMk id="6" creationId="{10A49AAD-D0B6-49B4-932B-A02CAE05269F}"/>
          </ac:picMkLst>
        </pc:picChg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  <pc:spChg chg="mod ord">
          <ac:chgData name="Weifeng Xu" userId="e7aed605-a3dd-4d5a-a692-a87037af107b" providerId="ADAL" clId="{27FAE7C2-98C3-4F90-970B-CFC2B878BAA9}" dt="2021-03-18T23:35:52.122" v="5531"/>
          <ac:spMkLst>
            <pc:docMk/>
            <pc:sldMk cId="3270382550" sldId="297"/>
            <ac:spMk id="2" creationId="{1F82ACF9-D1E7-4485-8FBA-B3504176497B}"/>
          </ac:spMkLst>
        </pc:spChg>
        <pc:spChg chg="add del mod ord">
          <ac:chgData name="Weifeng Xu" userId="e7aed605-a3dd-4d5a-a692-a87037af107b" providerId="ADAL" clId="{27FAE7C2-98C3-4F90-970B-CFC2B878BAA9}" dt="2021-03-18T23:20:56.809" v="5389" actId="700"/>
          <ac:spMkLst>
            <pc:docMk/>
            <pc:sldMk cId="3270382550" sldId="297"/>
            <ac:spMk id="3" creationId="{0B0DA095-D1FD-42BB-A835-131264272D9A}"/>
          </ac:spMkLst>
        </pc:spChg>
        <pc:graphicFrameChg chg="add mod modGraphic">
          <ac:chgData name="Weifeng Xu" userId="e7aed605-a3dd-4d5a-a692-a87037af107b" providerId="ADAL" clId="{27FAE7C2-98C3-4F90-970B-CFC2B878BAA9}" dt="2021-03-18T23:37:03.685" v="5541" actId="1076"/>
          <ac:graphicFrameMkLst>
            <pc:docMk/>
            <pc:sldMk cId="3270382550" sldId="297"/>
            <ac:graphicFrameMk id="4" creationId="{237EC7B3-6331-44CF-8576-66CC078FC3CB}"/>
          </ac:graphicFrameMkLst>
        </pc:graphicFrameChg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  <pc:spChg chg="del">
          <ac:chgData name="Weifeng Xu" userId="e7aed605-a3dd-4d5a-a692-a87037af107b" providerId="ADAL" clId="{27FAE7C2-98C3-4F90-970B-CFC2B878BAA9}" dt="2021-03-18T23:29:46.179" v="5503" actId="700"/>
          <ac:spMkLst>
            <pc:docMk/>
            <pc:sldMk cId="790591655" sldId="298"/>
            <ac:spMk id="2" creationId="{1651654B-D39E-4D91-BD2D-F36F25B1631B}"/>
          </ac:spMkLst>
        </pc:spChg>
        <pc:graphicFrameChg chg="add mod modGraphic">
          <ac:chgData name="Weifeng Xu" userId="e7aed605-a3dd-4d5a-a692-a87037af107b" providerId="ADAL" clId="{27FAE7C2-98C3-4F90-970B-CFC2B878BAA9}" dt="2021-03-18T23:50:41.781" v="5564" actId="207"/>
          <ac:graphicFrameMkLst>
            <pc:docMk/>
            <pc:sldMk cId="790591655" sldId="298"/>
            <ac:graphicFrameMk id="3" creationId="{3EEDFAAC-96FA-4499-B52C-7EEC83C95846}"/>
          </ac:graphicFrameMkLst>
        </pc:graphicFrameChg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  <pc:spChg chg="add mod">
          <ac:chgData name="Weifeng Xu" userId="e7aed605-a3dd-4d5a-a692-a87037af107b" providerId="ADAL" clId="{27FAE7C2-98C3-4F90-970B-CFC2B878BAA9}" dt="2021-03-18T23:49:24.781" v="5553" actId="14100"/>
          <ac:spMkLst>
            <pc:docMk/>
            <pc:sldMk cId="21390998" sldId="299"/>
            <ac:spMk id="5" creationId="{E5D9DA2C-E719-47EB-9FD1-6CC933D53066}"/>
          </ac:spMkLst>
        </pc:spChg>
        <pc:spChg chg="add del mod">
          <ac:chgData name="Weifeng Xu" userId="e7aed605-a3dd-4d5a-a692-a87037af107b" providerId="ADAL" clId="{27FAE7C2-98C3-4F90-970B-CFC2B878BAA9}" dt="2021-03-18T23:49:25.185" v="5555"/>
          <ac:spMkLst>
            <pc:docMk/>
            <pc:sldMk cId="21390998" sldId="299"/>
            <ac:spMk id="6" creationId="{2F018B62-DAD7-45D5-9AB6-892898CCA73F}"/>
          </ac:spMkLst>
        </pc:spChg>
        <pc:spChg chg="add mod">
          <ac:chgData name="Weifeng Xu" userId="e7aed605-a3dd-4d5a-a692-a87037af107b" providerId="ADAL" clId="{27FAE7C2-98C3-4F90-970B-CFC2B878BAA9}" dt="2021-03-18T23:50:20.148" v="5563" actId="14100"/>
          <ac:spMkLst>
            <pc:docMk/>
            <pc:sldMk cId="21390998" sldId="299"/>
            <ac:spMk id="8" creationId="{383CD633-8509-4762-86AB-06FAAFCFCBF7}"/>
          </ac:spMkLst>
        </pc:spChg>
        <pc:picChg chg="add">
          <ac:chgData name="Weifeng Xu" userId="e7aed605-a3dd-4d5a-a692-a87037af107b" providerId="ADAL" clId="{27FAE7C2-98C3-4F90-970B-CFC2B878BAA9}" dt="2021-03-18T23:47:46.385" v="5542" actId="22"/>
          <ac:picMkLst>
            <pc:docMk/>
            <pc:sldMk cId="21390998" sldId="299"/>
            <ac:picMk id="3" creationId="{7A4CD8B8-63A4-4972-9381-8C8BF4877BAF}"/>
          </ac:picMkLst>
        </pc:picChg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  <pc:spChg chg="add mod">
          <ac:chgData name="Weifeng Xu" userId="e7aed605-a3dd-4d5a-a692-a87037af107b" providerId="ADAL" clId="{27FAE7C2-98C3-4F90-970B-CFC2B878BAA9}" dt="2021-03-19T01:37:28.127" v="5696" actId="207"/>
          <ac:spMkLst>
            <pc:docMk/>
            <pc:sldMk cId="1138979085" sldId="300"/>
            <ac:spMk id="2" creationId="{EF68018D-0A86-4236-91B1-9F8F8EFDB9D9}"/>
          </ac:spMkLst>
        </pc:spChg>
        <pc:spChg chg="add mo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3" creationId="{3477329C-63A2-4037-A844-D0A69377FA86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1" creationId="{799A8B4F-0FED-46C0-9186-5A8E116D874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5" creationId="{38A69B74-22E3-47CC-823F-18BE7930C814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7" creationId="{1778637B-5DB8-4A75-B2E6-FC2B1BB9A7DB}"/>
          </ac:spMkLst>
        </pc:spChg>
        <pc:spChg chg="add del">
          <ac:chgData name="Weifeng Xu" userId="e7aed605-a3dd-4d5a-a692-a87037af107b" providerId="ADAL" clId="{27FAE7C2-98C3-4F90-970B-CFC2B878BAA9}" dt="2021-03-19T01:25:06.935" v="5684" actId="26606"/>
          <ac:spMkLst>
            <pc:docMk/>
            <pc:sldMk cId="1138979085" sldId="300"/>
            <ac:spMk id="19" creationId="{0035A30C-45F3-4EFB-B2E8-6E2A11843D39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1" creationId="{003713C1-2FB2-413B-BF91-3AE41726FB7A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2" creationId="{90795B4D-5022-4A7F-A01D-8D880B7CDBE6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3" creationId="{AFD19018-DE7C-4796-ADF2-AD2EB0FC0D9C}"/>
          </ac:spMkLst>
        </pc:spChg>
        <pc:spChg chg="add">
          <ac:chgData name="Weifeng Xu" userId="e7aed605-a3dd-4d5a-a692-a87037af107b" providerId="ADAL" clId="{27FAE7C2-98C3-4F90-970B-CFC2B878BAA9}" dt="2021-03-19T01:25:06.947" v="5685" actId="26606"/>
          <ac:spMkLst>
            <pc:docMk/>
            <pc:sldMk cId="1138979085" sldId="300"/>
            <ac:spMk id="24" creationId="{B1A0A2C2-4F85-44AF-8708-8DCA4B550CB8}"/>
          </ac:spMkLst>
        </pc:sp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4" creationId="{59C0223F-68D6-4349-A391-DCBDAE966740}"/>
          </ac:picMkLst>
        </pc:picChg>
        <pc:picChg chg="add mod or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5" creationId="{A30EB288-5FBD-4E0B-919A-31CA05F5BBAE}"/>
          </ac:picMkLst>
        </pc:picChg>
        <pc:picChg chg="add mod">
          <ac:chgData name="Weifeng Xu" userId="e7aed605-a3dd-4d5a-a692-a87037af107b" providerId="ADAL" clId="{27FAE7C2-98C3-4F90-970B-CFC2B878BAA9}" dt="2021-03-19T01:25:06.947" v="5685" actId="26606"/>
          <ac:picMkLst>
            <pc:docMk/>
            <pc:sldMk cId="1138979085" sldId="300"/>
            <ac:picMk id="6" creationId="{C5D97573-CB53-4451-9CF0-E8DFB921EC8A}"/>
          </ac:picMkLst>
        </pc:picChg>
        <pc:picChg chg="add del">
          <ac:chgData name="Weifeng Xu" userId="e7aed605-a3dd-4d5a-a692-a87037af107b" providerId="ADAL" clId="{27FAE7C2-98C3-4F90-970B-CFC2B878BAA9}" dt="2021-03-19T01:25:06.935" v="5684" actId="26606"/>
          <ac:picMkLst>
            <pc:docMk/>
            <pc:sldMk cId="1138979085" sldId="300"/>
            <ac:picMk id="13" creationId="{DA6861EE-7660-46C9-80BD-173B8F7454B8}"/>
          </ac:picMkLst>
        </pc:picChg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2" creationId="{671721A4-6A61-438A-87E1-AC10AE1D4580}"/>
          </ac:spMkLst>
        </pc:spChg>
        <pc:spChg chg="del">
          <ac:chgData name="Weifeng Xu" userId="e7aed605-a3dd-4d5a-a692-a87037af107b" providerId="ADAL" clId="{27FAE7C2-98C3-4F90-970B-CFC2B878BAA9}" dt="2021-03-19T01:27:23.476" v="5686" actId="700"/>
          <ac:spMkLst>
            <pc:docMk/>
            <pc:sldMk cId="2250649236" sldId="301"/>
            <ac:spMk id="3" creationId="{6CDFB108-68AC-4983-AD19-25431AB01ED3}"/>
          </ac:spMkLst>
        </pc:spChg>
        <pc:spChg chg="add">
          <ac:chgData name="Weifeng Xu" userId="e7aed605-a3dd-4d5a-a692-a87037af107b" providerId="ADAL" clId="{27FAE7C2-98C3-4F90-970B-CFC2B878BAA9}" dt="2021-03-19T01:27:58.083" v="5689" actId="26606"/>
          <ac:spMkLst>
            <pc:docMk/>
            <pc:sldMk cId="2250649236" sldId="301"/>
            <ac:spMk id="10" creationId="{42A4FC2C-047E-45A5-965D-8E1E3BF09BC6}"/>
          </ac:spMkLst>
        </pc:spChg>
        <pc:picChg chg="add mod">
          <ac:chgData name="Weifeng Xu" userId="e7aed605-a3dd-4d5a-a692-a87037af107b" providerId="ADAL" clId="{27FAE7C2-98C3-4F90-970B-CFC2B878BAA9}" dt="2021-03-19T01:27:58.083" v="5689" actId="26606"/>
          <ac:picMkLst>
            <pc:docMk/>
            <pc:sldMk cId="2250649236" sldId="301"/>
            <ac:picMk id="5" creationId="{767ACCE0-0107-4DFC-B47F-D7FA29D9FDE3}"/>
          </ac:picMkLst>
        </pc:picChg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  <pc:spChg chg="add mod">
          <ac:chgData name="Weifeng Xu" userId="e7aed605-a3dd-4d5a-a692-a87037af107b" providerId="ADAL" clId="{27FAE7C2-98C3-4F90-970B-CFC2B878BAA9}" dt="2021-03-19T01:42:40.735" v="5765" actId="1076"/>
          <ac:spMkLst>
            <pc:docMk/>
            <pc:sldMk cId="3209152045" sldId="302"/>
            <ac:spMk id="4" creationId="{7EFB65DE-390F-4EE3-B471-6C51C7FEAB19}"/>
          </ac:spMkLst>
        </pc:spChg>
        <pc:spChg chg="add mod">
          <ac:chgData name="Weifeng Xu" userId="e7aed605-a3dd-4d5a-a692-a87037af107b" providerId="ADAL" clId="{27FAE7C2-98C3-4F90-970B-CFC2B878BAA9}" dt="2021-03-19T01:44:16.694" v="5837" actId="14100"/>
          <ac:spMkLst>
            <pc:docMk/>
            <pc:sldMk cId="3209152045" sldId="302"/>
            <ac:spMk id="7" creationId="{55B24B1D-D05F-4FB2-A2E5-367A93645CCF}"/>
          </ac:spMkLst>
        </pc:spChg>
        <pc:picChg chg="add mod">
          <ac:chgData name="Weifeng Xu" userId="e7aed605-a3dd-4d5a-a692-a87037af107b" providerId="ADAL" clId="{27FAE7C2-98C3-4F90-970B-CFC2B878BAA9}" dt="2021-03-19T01:42:40.735" v="5765" actId="1076"/>
          <ac:picMkLst>
            <pc:docMk/>
            <pc:sldMk cId="3209152045" sldId="302"/>
            <ac:picMk id="3" creationId="{9D9C565C-E3E3-4EEC-B921-B64B68655B72}"/>
          </ac:picMkLst>
        </pc:picChg>
        <pc:picChg chg="add del mod">
          <ac:chgData name="Weifeng Xu" userId="e7aed605-a3dd-4d5a-a692-a87037af107b" providerId="ADAL" clId="{27FAE7C2-98C3-4F90-970B-CFC2B878BAA9}" dt="2021-03-19T01:43:35.725" v="5771" actId="478"/>
          <ac:picMkLst>
            <pc:docMk/>
            <pc:sldMk cId="3209152045" sldId="302"/>
            <ac:picMk id="6" creationId="{4DAB43ED-628E-48BA-94AF-22775E295B1B}"/>
          </ac:picMkLst>
        </pc:picChg>
        <pc:picChg chg="add mod">
          <ac:chgData name="Weifeng Xu" userId="e7aed605-a3dd-4d5a-a692-a87037af107b" providerId="ADAL" clId="{27FAE7C2-98C3-4F90-970B-CFC2B878BAA9}" dt="2021-03-19T01:43:40.700" v="5773" actId="1076"/>
          <ac:picMkLst>
            <pc:docMk/>
            <pc:sldMk cId="3209152045" sldId="302"/>
            <ac:picMk id="9" creationId="{05535DA1-BC2F-47B1-97B4-597880497A06}"/>
          </ac:picMkLst>
        </pc:picChg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Harleen Kaur" userId="S::id65ns02@ubalt.edu::9f7fc1d6-ab67-473f-ba46-e98f6ce2049b" providerId="AD" clId="Web-{4B91A27D-6EF5-798E-0522-AD9001383A8B}"/>
    <pc:docChg chg="modSld">
      <pc:chgData name="Harleen Kaur" userId="S::id65ns02@ubalt.edu::9f7fc1d6-ab67-473f-ba46-e98f6ce2049b" providerId="AD" clId="Web-{4B91A27D-6EF5-798E-0522-AD9001383A8B}" dt="2021-07-12T01:43:17.234" v="182" actId="20577"/>
      <pc:docMkLst>
        <pc:docMk/>
      </pc:docMkLst>
      <pc:sldChg chg="modSp">
        <pc:chgData name="Harleen Kaur" userId="S::id65ns02@ubalt.edu::9f7fc1d6-ab67-473f-ba46-e98f6ce2049b" providerId="AD" clId="Web-{4B91A27D-6EF5-798E-0522-AD9001383A8B}" dt="2021-07-11T21:43:59.594" v="159" actId="20577"/>
        <pc:sldMkLst>
          <pc:docMk/>
          <pc:sldMk cId="2690676310" sldId="396"/>
        </pc:sldMkLst>
        <pc:spChg chg="mod">
          <ac:chgData name="Harleen Kaur" userId="S::id65ns02@ubalt.edu::9f7fc1d6-ab67-473f-ba46-e98f6ce2049b" providerId="AD" clId="Web-{4B91A27D-6EF5-798E-0522-AD9001383A8B}" dt="2021-07-11T21:43:59.594" v="159" actId="20577"/>
          <ac:spMkLst>
            <pc:docMk/>
            <pc:sldMk cId="2690676310" sldId="396"/>
            <ac:spMk id="3" creationId="{B7006A46-14E2-420B-B910-2D8EC3A0B1D8}"/>
          </ac:spMkLst>
        </pc:spChg>
        <pc:picChg chg="mod">
          <ac:chgData name="Harleen Kaur" userId="S::id65ns02@ubalt.edu::9f7fc1d6-ab67-473f-ba46-e98f6ce2049b" providerId="AD" clId="Web-{4B91A27D-6EF5-798E-0522-AD9001383A8B}" dt="2021-07-11T21:39:32.322" v="126" actId="1076"/>
          <ac:picMkLst>
            <pc:docMk/>
            <pc:sldMk cId="2690676310" sldId="396"/>
            <ac:picMk id="6" creationId="{3C6C0C08-92A5-4EE7-AAEE-1430A41BC622}"/>
          </ac:picMkLst>
        </pc:picChg>
        <pc:cxnChg chg="mod">
          <ac:chgData name="Harleen Kaur" userId="S::id65ns02@ubalt.edu::9f7fc1d6-ab67-473f-ba46-e98f6ce2049b" providerId="AD" clId="Web-{4B91A27D-6EF5-798E-0522-AD9001383A8B}" dt="2021-07-11T21:40:00.229" v="129" actId="14100"/>
          <ac:cxnSpMkLst>
            <pc:docMk/>
            <pc:sldMk cId="2690676310" sldId="396"/>
            <ac:cxnSpMk id="7" creationId="{7F2CD51F-B5BA-4C44-A599-093212B8237A}"/>
          </ac:cxnSpMkLst>
        </pc:cxnChg>
        <pc:cxnChg chg="mod">
          <ac:chgData name="Harleen Kaur" userId="S::id65ns02@ubalt.edu::9f7fc1d6-ab67-473f-ba46-e98f6ce2049b" providerId="AD" clId="Web-{4B91A27D-6EF5-798E-0522-AD9001383A8B}" dt="2021-07-11T21:39:46.634" v="128" actId="14100"/>
          <ac:cxnSpMkLst>
            <pc:docMk/>
            <pc:sldMk cId="2690676310" sldId="396"/>
            <ac:cxnSpMk id="8" creationId="{FB98E004-F066-423B-9E9B-8FC4347AA236}"/>
          </ac:cxnSpMkLst>
        </pc:cxnChg>
        <pc:cxnChg chg="mod">
          <ac:chgData name="Harleen Kaur" userId="S::id65ns02@ubalt.edu::9f7fc1d6-ab67-473f-ba46-e98f6ce2049b" providerId="AD" clId="Web-{4B91A27D-6EF5-798E-0522-AD9001383A8B}" dt="2021-07-11T21:39:30.431" v="125" actId="14100"/>
          <ac:cxnSpMkLst>
            <pc:docMk/>
            <pc:sldMk cId="2690676310" sldId="396"/>
            <ac:cxnSpMk id="9" creationId="{9DB70D91-1262-4128-A156-371621D58395}"/>
          </ac:cxnSpMkLst>
        </pc:cxnChg>
      </pc:sldChg>
      <pc:sldChg chg="addSp delSp modSp">
        <pc:chgData name="Harleen Kaur" userId="S::id65ns02@ubalt.edu::9f7fc1d6-ab67-473f-ba46-e98f6ce2049b" providerId="AD" clId="Web-{4B91A27D-6EF5-798E-0522-AD9001383A8B}" dt="2021-07-11T21:51:24.987" v="180" actId="14100"/>
        <pc:sldMkLst>
          <pc:docMk/>
          <pc:sldMk cId="496711178" sldId="439"/>
        </pc:sldMkLst>
        <pc:spChg chg="add del mod">
          <ac:chgData name="Harleen Kaur" userId="S::id65ns02@ubalt.edu::9f7fc1d6-ab67-473f-ba46-e98f6ce2049b" providerId="AD" clId="Web-{4B91A27D-6EF5-798E-0522-AD9001383A8B}" dt="2021-07-11T21:50:29.813" v="167"/>
          <ac:spMkLst>
            <pc:docMk/>
            <pc:sldMk cId="496711178" sldId="439"/>
            <ac:spMk id="3" creationId="{D518AA66-C67A-404C-B5E3-86B53CE25DBE}"/>
          </ac:spMkLst>
        </pc:spChg>
        <pc:spChg chg="del mod">
          <ac:chgData name="Harleen Kaur" userId="S::id65ns02@ubalt.edu::9f7fc1d6-ab67-473f-ba46-e98f6ce2049b" providerId="AD" clId="Web-{4B91A27D-6EF5-798E-0522-AD9001383A8B}" dt="2021-07-11T21:49:58.547" v="162"/>
          <ac:spMkLst>
            <pc:docMk/>
            <pc:sldMk cId="496711178" sldId="439"/>
            <ac:spMk id="5" creationId="{8549C601-DDED-47FC-9A2C-F0110F214308}"/>
          </ac:spMkLst>
        </pc:spChg>
        <pc:spChg chg="mod">
          <ac:chgData name="Harleen Kaur" userId="S::id65ns02@ubalt.edu::9f7fc1d6-ab67-473f-ba46-e98f6ce2049b" providerId="AD" clId="Web-{4B91A27D-6EF5-798E-0522-AD9001383A8B}" dt="2021-07-11T21:50:20.454" v="164" actId="1076"/>
          <ac:spMkLst>
            <pc:docMk/>
            <pc:sldMk cId="496711178" sldId="439"/>
            <ac:spMk id="8" creationId="{B859AE4A-7BDB-408C-9766-B458C64F948E}"/>
          </ac:spMkLst>
        </pc:spChg>
        <pc:spChg chg="mod">
          <ac:chgData name="Harleen Kaur" userId="S::id65ns02@ubalt.edu::9f7fc1d6-ab67-473f-ba46-e98f6ce2049b" providerId="AD" clId="Web-{4B91A27D-6EF5-798E-0522-AD9001383A8B}" dt="2021-07-11T21:50:33.735" v="168" actId="1076"/>
          <ac:spMkLst>
            <pc:docMk/>
            <pc:sldMk cId="496711178" sldId="439"/>
            <ac:spMk id="9" creationId="{6038B22E-24B2-443A-901D-D918E793A70D}"/>
          </ac:spMkLst>
        </pc:spChg>
        <pc:picChg chg="mod">
          <ac:chgData name="Harleen Kaur" userId="S::id65ns02@ubalt.edu::9f7fc1d6-ab67-473f-ba46-e98f6ce2049b" providerId="AD" clId="Web-{4B91A27D-6EF5-798E-0522-AD9001383A8B}" dt="2021-07-11T21:50:15.485" v="163" actId="1076"/>
          <ac:picMkLst>
            <pc:docMk/>
            <pc:sldMk cId="496711178" sldId="439"/>
            <ac:picMk id="6" creationId="{F5CE2D43-C0ED-4B5A-AAE7-D2B7A9D34965}"/>
          </ac:picMkLst>
        </pc:picChg>
        <pc:picChg chg="mod">
          <ac:chgData name="Harleen Kaur" userId="S::id65ns02@ubalt.edu::9f7fc1d6-ab67-473f-ba46-e98f6ce2049b" providerId="AD" clId="Web-{4B91A27D-6EF5-798E-0522-AD9001383A8B}" dt="2021-07-11T21:50:36.579" v="169" actId="1076"/>
          <ac:picMkLst>
            <pc:docMk/>
            <pc:sldMk cId="496711178" sldId="439"/>
            <ac:picMk id="7" creationId="{36A06632-27E2-4282-A23D-D81580E9CB15}"/>
          </ac:picMkLst>
        </pc:picChg>
        <pc:cxnChg chg="add mod">
          <ac:chgData name="Harleen Kaur" userId="S::id65ns02@ubalt.edu::9f7fc1d6-ab67-473f-ba46-e98f6ce2049b" providerId="AD" clId="Web-{4B91A27D-6EF5-798E-0522-AD9001383A8B}" dt="2021-07-11T21:51:02.549" v="175" actId="14100"/>
          <ac:cxnSpMkLst>
            <pc:docMk/>
            <pc:sldMk cId="496711178" sldId="439"/>
            <ac:cxnSpMk id="10" creationId="{9A54865A-7239-4014-AE02-26967C9B842E}"/>
          </ac:cxnSpMkLst>
        </pc:cxnChg>
        <pc:cxnChg chg="add mod">
          <ac:chgData name="Harleen Kaur" userId="S::id65ns02@ubalt.edu::9f7fc1d6-ab67-473f-ba46-e98f6ce2049b" providerId="AD" clId="Web-{4B91A27D-6EF5-798E-0522-AD9001383A8B}" dt="2021-07-11T21:51:24.987" v="180" actId="14100"/>
          <ac:cxnSpMkLst>
            <pc:docMk/>
            <pc:sldMk cId="496711178" sldId="439"/>
            <ac:cxnSpMk id="11" creationId="{ABC9AD75-8DBE-4E56-9286-BABF32885010}"/>
          </ac:cxnSpMkLst>
        </pc:cxnChg>
      </pc:sldChg>
      <pc:sldChg chg="modSp">
        <pc:chgData name="Harleen Kaur" userId="S::id65ns02@ubalt.edu::9f7fc1d6-ab67-473f-ba46-e98f6ce2049b" providerId="AD" clId="Web-{4B91A27D-6EF5-798E-0522-AD9001383A8B}" dt="2021-07-12T01:43:17.234" v="182" actId="20577"/>
        <pc:sldMkLst>
          <pc:docMk/>
          <pc:sldMk cId="1489860489" sldId="440"/>
        </pc:sldMkLst>
        <pc:spChg chg="mod">
          <ac:chgData name="Harleen Kaur" userId="S::id65ns02@ubalt.edu::9f7fc1d6-ab67-473f-ba46-e98f6ce2049b" providerId="AD" clId="Web-{4B91A27D-6EF5-798E-0522-AD9001383A8B}" dt="2021-07-12T01:43:17.234" v="182" actId="20577"/>
          <ac:spMkLst>
            <pc:docMk/>
            <pc:sldMk cId="1489860489" sldId="440"/>
            <ac:spMk id="5" creationId="{62C9F572-53A1-4418-8F8D-B5EB4DB51D13}"/>
          </ac:spMkLst>
        </pc:spChg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  <pc:spChg chg="mod">
          <ac:chgData name="Weifeng Xu" userId="e7aed605-a3dd-4d5a-a692-a87037af107b" providerId="ADAL" clId="{4DC338DC-19C7-41EB-B9B2-C1FF8A2AEED8}" dt="2021-03-12T14:19:00.952" v="78" actId="20577"/>
          <ac:spMkLst>
            <pc:docMk/>
            <pc:sldMk cId="53763807" sldId="304"/>
            <ac:spMk id="3" creationId="{A3F11A12-9485-4153-BFC0-B274B7516E20}"/>
          </ac:spMkLst>
        </pc:spChg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  <pc:spChg chg="mod ord">
          <ac:chgData name="Weifeng Xu" userId="e7aed605-a3dd-4d5a-a692-a87037af107b" providerId="ADAL" clId="{4DC338DC-19C7-41EB-B9B2-C1FF8A2AEED8}" dt="2021-03-06T15:08:54.186" v="34" actId="700"/>
          <ac:spMkLst>
            <pc:docMk/>
            <pc:sldMk cId="3192494774" sldId="330"/>
            <ac:spMk id="2" creationId="{AC8A2AAE-B936-47A0-A415-84BC7B4B21D5}"/>
          </ac:spMkLst>
        </pc:spChg>
        <pc:spChg chg="add mod ord">
          <ac:chgData name="Weifeng Xu" userId="e7aed605-a3dd-4d5a-a692-a87037af107b" providerId="ADAL" clId="{4DC338DC-19C7-41EB-B9B2-C1FF8A2AEED8}" dt="2021-03-06T15:09:10.749" v="39" actId="20577"/>
          <ac:spMkLst>
            <pc:docMk/>
            <pc:sldMk cId="3192494774" sldId="330"/>
            <ac:spMk id="3" creationId="{4929837B-3CC1-4F40-BFDA-890D8F6D680B}"/>
          </ac:spMkLst>
        </pc:spChg>
        <pc:picChg chg="add mod">
          <ac:chgData name="Weifeng Xu" userId="e7aed605-a3dd-4d5a-a692-a87037af107b" providerId="ADAL" clId="{4DC338DC-19C7-41EB-B9B2-C1FF8A2AEED8}" dt="2021-03-06T15:10:21.179" v="42" actId="1076"/>
          <ac:picMkLst>
            <pc:docMk/>
            <pc:sldMk cId="3192494774" sldId="330"/>
            <ac:picMk id="5" creationId="{267DA920-D0F2-47B7-AFD4-CAE821D9847B}"/>
          </ac:picMkLst>
        </pc:picChg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2" creationId="{DDF12DEC-EBF8-435B-8A51-33BCA54A1D7C}"/>
          </ac:spMkLst>
        </pc:spChg>
        <pc:spChg chg="del">
          <ac:chgData name="Weifeng Xu" userId="e7aed605-a3dd-4d5a-a692-a87037af107b" providerId="ADAL" clId="{4DC338DC-19C7-41EB-B9B2-C1FF8A2AEED8}" dt="2021-03-06T15:11:29.960" v="46" actId="700"/>
          <ac:spMkLst>
            <pc:docMk/>
            <pc:sldMk cId="2786836983" sldId="331"/>
            <ac:spMk id="3" creationId="{249FFDE6-B4DA-4000-8FA7-FDF91E4128C6}"/>
          </ac:spMkLst>
        </pc:spChg>
        <pc:spChg chg="add del">
          <ac:chgData name="Weifeng Xu" userId="e7aed605-a3dd-4d5a-a692-a87037af107b" providerId="ADAL" clId="{4DC338DC-19C7-41EB-B9B2-C1FF8A2AEED8}" dt="2021-03-06T15:11:40.570" v="48"/>
          <ac:spMkLst>
            <pc:docMk/>
            <pc:sldMk cId="2786836983" sldId="331"/>
            <ac:spMk id="4" creationId="{E2DA0318-7086-4C48-B826-859F0A8A2849}"/>
          </ac:spMkLst>
        </pc:spChg>
        <pc:spChg chg="add mod">
          <ac:chgData name="Weifeng Xu" userId="e7aed605-a3dd-4d5a-a692-a87037af107b" providerId="ADAL" clId="{4DC338DC-19C7-41EB-B9B2-C1FF8A2AEED8}" dt="2021-03-06T15:12:01.937" v="51" actId="6549"/>
          <ac:spMkLst>
            <pc:docMk/>
            <pc:sldMk cId="2786836983" sldId="331"/>
            <ac:spMk id="5" creationId="{238B2818-0C2A-4945-8FA7-025F23B99D45}"/>
          </ac:spMkLst>
        </pc:spChg>
        <pc:spChg chg="add mod">
          <ac:chgData name="Weifeng Xu" userId="e7aed605-a3dd-4d5a-a692-a87037af107b" providerId="ADAL" clId="{4DC338DC-19C7-41EB-B9B2-C1FF8A2AEED8}" dt="2021-03-06T15:12:25.879" v="57" actId="1076"/>
          <ac:spMkLst>
            <pc:docMk/>
            <pc:sldMk cId="2786836983" sldId="331"/>
            <ac:spMk id="7" creationId="{D2EC9C14-40A0-47ED-866E-3120E1FFB527}"/>
          </ac:spMkLst>
        </pc:spChg>
        <pc:spChg chg="add mod">
          <ac:chgData name="Weifeng Xu" userId="e7aed605-a3dd-4d5a-a692-a87037af107b" providerId="ADAL" clId="{4DC338DC-19C7-41EB-B9B2-C1FF8A2AEED8}" dt="2021-03-06T15:22:30.844" v="66" actId="20577"/>
          <ac:spMkLst>
            <pc:docMk/>
            <pc:sldMk cId="2786836983" sldId="331"/>
            <ac:spMk id="9" creationId="{0FAC32FE-7A05-44A4-BE9F-03BCE7E7029A}"/>
          </ac:spMkLst>
        </pc:spChg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  <pc:spChg chg="add mod">
          <ac:chgData name="Weifeng Xu" userId="e7aed605-a3dd-4d5a-a692-a87037af107b" providerId="ADAL" clId="{4DC338DC-19C7-41EB-B9B2-C1FF8A2AEED8}" dt="2021-03-06T15:24:59.767" v="75" actId="14100"/>
          <ac:spMkLst>
            <pc:docMk/>
            <pc:sldMk cId="3230497500" sldId="333"/>
            <ac:spMk id="2" creationId="{9E88BBDB-151B-473C-98C4-05BAB679CCAC}"/>
          </ac:spMkLst>
        </pc:spChg>
      </pc:sldChg>
    </pc:docChg>
  </pc:docChgLst>
  <pc:docChgLst>
    <pc:chgData name="Richard Wheeless" userId="edf7d7f9-5d95-4eec-886d-0f745236a21b" providerId="ADAL" clId="{63F94B4A-FC7E-4958-9EC6-5253CD5DEDD0}"/>
    <pc:docChg chg="modSld sldOrd">
      <pc:chgData name="Richard Wheeless" userId="edf7d7f9-5d95-4eec-886d-0f745236a21b" providerId="ADAL" clId="{63F94B4A-FC7E-4958-9EC6-5253CD5DEDD0}" dt="2021-03-22T01:31:12.577" v="1"/>
      <pc:docMkLst>
        <pc:docMk/>
      </pc:docMkLst>
      <pc:sldChg chg="ord">
        <pc:chgData name="Richard Wheeless" userId="edf7d7f9-5d95-4eec-886d-0f745236a21b" providerId="ADAL" clId="{63F94B4A-FC7E-4958-9EC6-5253CD5DEDD0}" dt="2021-03-22T01:31:12.577" v="1"/>
        <pc:sldMkLst>
          <pc:docMk/>
          <pc:sldMk cId="23526368" sldId="357"/>
        </pc:sldMkLst>
      </pc:sldChg>
    </pc:docChg>
  </pc:docChgLst>
  <pc:docChgLst>
    <pc:chgData name="Harleen Kaur" userId="S::id65ns02@ubalt.edu::9f7fc1d6-ab67-473f-ba46-e98f6ce2049b" providerId="AD" clId="Web-{C4F3BF9E-A211-A001-A96D-7B949C5D2839}"/>
    <pc:docChg chg="addSld modSld sldOrd">
      <pc:chgData name="Harleen Kaur" userId="S::id65ns02@ubalt.edu::9f7fc1d6-ab67-473f-ba46-e98f6ce2049b" providerId="AD" clId="Web-{C4F3BF9E-A211-A001-A96D-7B949C5D2839}" dt="2021-07-06T19:23:22.718" v="284" actId="20577"/>
      <pc:docMkLst>
        <pc:docMk/>
      </pc:docMkLst>
      <pc:sldChg chg="modSp">
        <pc:chgData name="Harleen Kaur" userId="S::id65ns02@ubalt.edu::9f7fc1d6-ab67-473f-ba46-e98f6ce2049b" providerId="AD" clId="Web-{C4F3BF9E-A211-A001-A96D-7B949C5D2839}" dt="2021-07-06T18:40:03.364" v="2" actId="1076"/>
        <pc:sldMkLst>
          <pc:docMk/>
          <pc:sldMk cId="3154763750" sldId="397"/>
        </pc:sldMkLst>
        <pc:spChg chg="mod">
          <ac:chgData name="Harleen Kaur" userId="S::id65ns02@ubalt.edu::9f7fc1d6-ab67-473f-ba46-e98f6ce2049b" providerId="AD" clId="Web-{C4F3BF9E-A211-A001-A96D-7B949C5D2839}" dt="2021-07-06T18:40:03.364" v="2" actId="1076"/>
          <ac:spMkLst>
            <pc:docMk/>
            <pc:sldMk cId="3154763750" sldId="397"/>
            <ac:spMk id="9" creationId="{710E7732-D082-420E-A0D0-E143EDCF6E2B}"/>
          </ac:spMkLst>
        </pc:spChg>
        <pc:picChg chg="mod">
          <ac:chgData name="Harleen Kaur" userId="S::id65ns02@ubalt.edu::9f7fc1d6-ab67-473f-ba46-e98f6ce2049b" providerId="AD" clId="Web-{C4F3BF9E-A211-A001-A96D-7B949C5D2839}" dt="2021-07-06T18:39:53.958" v="1" actId="1076"/>
          <ac:picMkLst>
            <pc:docMk/>
            <pc:sldMk cId="3154763750" sldId="397"/>
            <ac:picMk id="6" creationId="{ABC33478-6A65-4DC2-AE30-56BC9BFF2CEF}"/>
          </ac:picMkLst>
        </pc:picChg>
        <pc:picChg chg="mod">
          <ac:chgData name="Harleen Kaur" userId="S::id65ns02@ubalt.edu::9f7fc1d6-ab67-473f-ba46-e98f6ce2049b" providerId="AD" clId="Web-{C4F3BF9E-A211-A001-A96D-7B949C5D2839}" dt="2021-07-06T18:39:51.989" v="0" actId="1076"/>
          <ac:picMkLst>
            <pc:docMk/>
            <pc:sldMk cId="3154763750" sldId="397"/>
            <ac:picMk id="7" creationId="{44BF3C2D-5EB1-4A09-BF1B-6E3E0512F505}"/>
          </ac:picMkLst>
        </pc:picChg>
      </pc:sldChg>
      <pc:sldChg chg="modSp">
        <pc:chgData name="Harleen Kaur" userId="S::id65ns02@ubalt.edu::9f7fc1d6-ab67-473f-ba46-e98f6ce2049b" providerId="AD" clId="Web-{C4F3BF9E-A211-A001-A96D-7B949C5D2839}" dt="2021-07-06T18:40:24.568" v="5" actId="20577"/>
        <pc:sldMkLst>
          <pc:docMk/>
          <pc:sldMk cId="144230432" sldId="400"/>
        </pc:sldMkLst>
        <pc:spChg chg="mod">
          <ac:chgData name="Harleen Kaur" userId="S::id65ns02@ubalt.edu::9f7fc1d6-ab67-473f-ba46-e98f6ce2049b" providerId="AD" clId="Web-{C4F3BF9E-A211-A001-A96D-7B949C5D2839}" dt="2021-07-06T18:40:24.568" v="5" actId="20577"/>
          <ac:spMkLst>
            <pc:docMk/>
            <pc:sldMk cId="144230432" sldId="400"/>
            <ac:spMk id="5" creationId="{65A992E6-8558-480E-8728-A179494DF8D3}"/>
          </ac:spMkLst>
        </pc:spChg>
      </pc:sldChg>
      <pc:sldChg chg="addSp delSp modSp new ord">
        <pc:chgData name="Harleen Kaur" userId="S::id65ns02@ubalt.edu::9f7fc1d6-ab67-473f-ba46-e98f6ce2049b" providerId="AD" clId="Web-{C4F3BF9E-A211-A001-A96D-7B949C5D2839}" dt="2021-07-06T18:50:30.034" v="175"/>
        <pc:sldMkLst>
          <pc:docMk/>
          <pc:sldMk cId="496711178" sldId="439"/>
        </pc:sldMkLst>
        <pc:spChg chg="mod">
          <ac:chgData name="Harleen Kaur" userId="S::id65ns02@ubalt.edu::9f7fc1d6-ab67-473f-ba46-e98f6ce2049b" providerId="AD" clId="Web-{C4F3BF9E-A211-A001-A96D-7B949C5D2839}" dt="2021-07-06T18:43:43.510" v="7" actId="20577"/>
          <ac:spMkLst>
            <pc:docMk/>
            <pc:sldMk cId="496711178" sldId="439"/>
            <ac:spMk id="2" creationId="{8E091AF3-A1FF-415B-9CD1-5D9B90286287}"/>
          </ac:spMkLst>
        </pc:spChg>
        <pc:spChg chg="del">
          <ac:chgData name="Harleen Kaur" userId="S::id65ns02@ubalt.edu::9f7fc1d6-ab67-473f-ba46-e98f6ce2049b" providerId="AD" clId="Web-{C4F3BF9E-A211-A001-A96D-7B949C5D2839}" dt="2021-07-06T18:43:46.792" v="8"/>
          <ac:spMkLst>
            <pc:docMk/>
            <pc:sldMk cId="496711178" sldId="439"/>
            <ac:spMk id="3" creationId="{7C095783-B134-44AC-80AB-918DE5F50931}"/>
          </ac:spMkLst>
        </pc:spChg>
        <pc:spChg chg="add mod">
          <ac:chgData name="Harleen Kaur" userId="S::id65ns02@ubalt.edu::9f7fc1d6-ab67-473f-ba46-e98f6ce2049b" providerId="AD" clId="Web-{C4F3BF9E-A211-A001-A96D-7B949C5D2839}" dt="2021-07-06T18:50:18.175" v="174" actId="20577"/>
          <ac:spMkLst>
            <pc:docMk/>
            <pc:sldMk cId="496711178" sldId="439"/>
            <ac:spMk id="5" creationId="{8549C601-DDED-47FC-9A2C-F0110F214308}"/>
          </ac:spMkLst>
        </pc:spChg>
        <pc:spChg chg="add mod">
          <ac:chgData name="Harleen Kaur" userId="S::id65ns02@ubalt.edu::9f7fc1d6-ab67-473f-ba46-e98f6ce2049b" providerId="AD" clId="Web-{C4F3BF9E-A211-A001-A96D-7B949C5D2839}" dt="2021-07-06T18:49:28.017" v="156" actId="14100"/>
          <ac:spMkLst>
            <pc:docMk/>
            <pc:sldMk cId="496711178" sldId="439"/>
            <ac:spMk id="8" creationId="{B859AE4A-7BDB-408C-9766-B458C64F948E}"/>
          </ac:spMkLst>
        </pc:spChg>
        <pc:spChg chg="add mod">
          <ac:chgData name="Harleen Kaur" userId="S::id65ns02@ubalt.edu::9f7fc1d6-ab67-473f-ba46-e98f6ce2049b" providerId="AD" clId="Web-{C4F3BF9E-A211-A001-A96D-7B949C5D2839}" dt="2021-07-06T18:49:58.533" v="170" actId="14100"/>
          <ac:spMkLst>
            <pc:docMk/>
            <pc:sldMk cId="496711178" sldId="439"/>
            <ac:spMk id="9" creationId="{6038B22E-24B2-443A-901D-D918E793A70D}"/>
          </ac:spMkLst>
        </pc:spChg>
        <pc:picChg chg="add mod">
          <ac:chgData name="Harleen Kaur" userId="S::id65ns02@ubalt.edu::9f7fc1d6-ab67-473f-ba46-e98f6ce2049b" providerId="AD" clId="Web-{C4F3BF9E-A211-A001-A96D-7B949C5D2839}" dt="2021-07-06T18:43:55.979" v="11" actId="14100"/>
          <ac:picMkLst>
            <pc:docMk/>
            <pc:sldMk cId="496711178" sldId="439"/>
            <ac:picMk id="4" creationId="{141F3DF6-7102-4565-B86A-FBA61B1A3176}"/>
          </ac:picMkLst>
        </pc:picChg>
        <pc:picChg chg="add mod">
          <ac:chgData name="Harleen Kaur" userId="S::id65ns02@ubalt.edu::9f7fc1d6-ab67-473f-ba46-e98f6ce2049b" providerId="AD" clId="Web-{C4F3BF9E-A211-A001-A96D-7B949C5D2839}" dt="2021-07-06T18:49:34.174" v="157" actId="1076"/>
          <ac:picMkLst>
            <pc:docMk/>
            <pc:sldMk cId="496711178" sldId="439"/>
            <ac:picMk id="6" creationId="{F5CE2D43-C0ED-4B5A-AAE7-D2B7A9D34965}"/>
          </ac:picMkLst>
        </pc:picChg>
        <pc:picChg chg="add mod">
          <ac:chgData name="Harleen Kaur" userId="S::id65ns02@ubalt.edu::9f7fc1d6-ab67-473f-ba46-e98f6ce2049b" providerId="AD" clId="Web-{C4F3BF9E-A211-A001-A96D-7B949C5D2839}" dt="2021-07-06T18:49:42.846" v="160" actId="1076"/>
          <ac:picMkLst>
            <pc:docMk/>
            <pc:sldMk cId="496711178" sldId="439"/>
            <ac:picMk id="7" creationId="{36A06632-27E2-4282-A23D-D81580E9CB15}"/>
          </ac:picMkLst>
        </pc:picChg>
      </pc:sldChg>
      <pc:sldChg chg="addSp delSp modSp new">
        <pc:chgData name="Harleen Kaur" userId="S::id65ns02@ubalt.edu::9f7fc1d6-ab67-473f-ba46-e98f6ce2049b" providerId="AD" clId="Web-{C4F3BF9E-A211-A001-A96D-7B949C5D2839}" dt="2021-07-06T19:23:22.718" v="284" actId="20577"/>
        <pc:sldMkLst>
          <pc:docMk/>
          <pc:sldMk cId="1489860489" sldId="440"/>
        </pc:sldMkLst>
        <pc:spChg chg="mod">
          <ac:chgData name="Harleen Kaur" userId="S::id65ns02@ubalt.edu::9f7fc1d6-ab67-473f-ba46-e98f6ce2049b" providerId="AD" clId="Web-{C4F3BF9E-A211-A001-A96D-7B949C5D2839}" dt="2021-07-06T19:12:58.595" v="177" actId="20577"/>
          <ac:spMkLst>
            <pc:docMk/>
            <pc:sldMk cId="1489860489" sldId="440"/>
            <ac:spMk id="2" creationId="{B9476AD0-8EDB-472F-97F6-4836B2D6CD61}"/>
          </ac:spMkLst>
        </pc:spChg>
        <pc:spChg chg="del">
          <ac:chgData name="Harleen Kaur" userId="S::id65ns02@ubalt.edu::9f7fc1d6-ab67-473f-ba46-e98f6ce2049b" providerId="AD" clId="Web-{C4F3BF9E-A211-A001-A96D-7B949C5D2839}" dt="2021-07-06T19:13:03.251" v="178"/>
          <ac:spMkLst>
            <pc:docMk/>
            <pc:sldMk cId="1489860489" sldId="440"/>
            <ac:spMk id="3" creationId="{5D2DFB0D-E929-44E8-BA3A-6971EB663CD6}"/>
          </ac:spMkLst>
        </pc:spChg>
        <pc:spChg chg="add mod">
          <ac:chgData name="Harleen Kaur" userId="S::id65ns02@ubalt.edu::9f7fc1d6-ab67-473f-ba46-e98f6ce2049b" providerId="AD" clId="Web-{C4F3BF9E-A211-A001-A96D-7B949C5D2839}" dt="2021-07-06T19:23:22.718" v="284" actId="20577"/>
          <ac:spMkLst>
            <pc:docMk/>
            <pc:sldMk cId="1489860489" sldId="440"/>
            <ac:spMk id="5" creationId="{62C9F572-53A1-4418-8F8D-B5EB4DB51D13}"/>
          </ac:spMkLst>
        </pc:spChg>
        <pc:picChg chg="add mod">
          <ac:chgData name="Harleen Kaur" userId="S::id65ns02@ubalt.edu::9f7fc1d6-ab67-473f-ba46-e98f6ce2049b" providerId="AD" clId="Web-{C4F3BF9E-A211-A001-A96D-7B949C5D2839}" dt="2021-07-06T19:15:45.786" v="182" actId="14100"/>
          <ac:picMkLst>
            <pc:docMk/>
            <pc:sldMk cId="1489860489" sldId="440"/>
            <ac:picMk id="4" creationId="{F5CDAAC7-DBB5-4946-B9D4-4060BB3C6F66}"/>
          </ac:picMkLst>
        </pc:picChg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  <pc:spChg chg="mod">
          <ac:chgData name="Weifeng Xu" userId="e7aed605-a3dd-4d5a-a692-a87037af107b" providerId="ADAL" clId="{C54D13FE-74BA-4901-A6A3-DD765F0EF80E}" dt="2021-01-18T00:12:35.723" v="6" actId="20577"/>
          <ac:spMkLst>
            <pc:docMk/>
            <pc:sldMk cId="1392771324" sldId="258"/>
            <ac:spMk id="5" creationId="{00000000-0000-0000-0000-000000000000}"/>
          </ac:spMkLst>
        </pc:spChg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  <pc:spChg chg="mod">
          <ac:chgData name="Weifeng Xu" userId="e7aed605-a3dd-4d5a-a692-a87037af107b" providerId="ADAL" clId="{C54D13FE-74BA-4901-A6A3-DD765F0EF80E}" dt="2021-01-18T00:27:35.808" v="30" actId="20577"/>
          <ac:spMkLst>
            <pc:docMk/>
            <pc:sldMk cId="1449920218" sldId="261"/>
            <ac:spMk id="2" creationId="{24724ABC-C0AE-42D8-9677-0700EE508BBC}"/>
          </ac:spMkLst>
        </pc:spChg>
        <pc:spChg chg="mod">
          <ac:chgData name="Weifeng Xu" userId="e7aed605-a3dd-4d5a-a692-a87037af107b" providerId="ADAL" clId="{C54D13FE-74BA-4901-A6A3-DD765F0EF80E}" dt="2021-01-18T01:05:02.364" v="374" actId="20577"/>
          <ac:spMkLst>
            <pc:docMk/>
            <pc:sldMk cId="1449920218" sldId="261"/>
            <ac:spMk id="3" creationId="{3FDF1534-ECB4-44AA-96D6-1A04730EA0DE}"/>
          </ac:spMkLst>
        </pc:spChg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  <pc:spChg chg="mod ord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2" creationId="{A18BE90C-A72F-4CBD-AFC8-AE881DEF6175}"/>
          </ac:spMkLst>
        </pc:spChg>
        <pc:spChg chg="del">
          <ac:chgData name="Weifeng Xu" userId="e7aed605-a3dd-4d5a-a692-a87037af107b" providerId="ADAL" clId="{C54D13FE-74BA-4901-A6A3-DD765F0EF80E}" dt="2021-01-18T01:13:03.556" v="419" actId="700"/>
          <ac:spMkLst>
            <pc:docMk/>
            <pc:sldMk cId="3028204050" sldId="262"/>
            <ac:spMk id="3" creationId="{A8606C45-4068-4006-A3C5-E402957AEA4B}"/>
          </ac:spMkLst>
        </pc:spChg>
        <pc:spChg chg="add mod">
          <ac:chgData name="Weifeng Xu" userId="e7aed605-a3dd-4d5a-a692-a87037af107b" providerId="ADAL" clId="{C54D13FE-74BA-4901-A6A3-DD765F0EF80E}" dt="2021-01-18T01:45:32.650" v="485" actId="1076"/>
          <ac:spMkLst>
            <pc:docMk/>
            <pc:sldMk cId="3028204050" sldId="262"/>
            <ac:spMk id="6" creationId="{59B88AC9-284D-4267-85F3-738F7D0BACAA}"/>
          </ac:spMkLst>
        </pc:spChg>
        <pc:spChg chg="add del">
          <ac:chgData name="Weifeng Xu" userId="e7aed605-a3dd-4d5a-a692-a87037af107b" providerId="ADAL" clId="{C54D13FE-74BA-4901-A6A3-DD765F0EF80E}" dt="2021-01-18T01:14:03.742" v="423" actId="26606"/>
          <ac:spMkLst>
            <pc:docMk/>
            <pc:sldMk cId="3028204050" sldId="262"/>
            <ac:spMk id="10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12" creationId="{53F29798-D584-4792-9B62-3F5F5C36D619}"/>
          </ac:spMkLst>
        </pc:spChg>
        <pc:spChg chg="add del">
          <ac:chgData name="Weifeng Xu" userId="e7aed605-a3dd-4d5a-a692-a87037af107b" providerId="ADAL" clId="{C54D13FE-74BA-4901-A6A3-DD765F0EF80E}" dt="2021-01-18T01:14:22.384" v="427" actId="26606"/>
          <ac:spMkLst>
            <pc:docMk/>
            <pc:sldMk cId="3028204050" sldId="262"/>
            <ac:spMk id="19" creationId="{7F57BEA8-497D-4AA8-8A18-BDCD696B25FE}"/>
          </ac:spMkLst>
        </pc:spChg>
        <pc:spChg chg="add del">
          <ac:chgData name="Weifeng Xu" userId="e7aed605-a3dd-4d5a-a692-a87037af107b" providerId="ADAL" clId="{C54D13FE-74BA-4901-A6A3-DD765F0EF80E}" dt="2021-01-18T01:14:25.949" v="429" actId="26606"/>
          <ac:spMkLst>
            <pc:docMk/>
            <pc:sldMk cId="3028204050" sldId="262"/>
            <ac:spMk id="25" creationId="{53F29798-D584-4792-9B62-3F5F5C36D619}"/>
          </ac:spMkLst>
        </pc:spChg>
        <pc:picChg chg="add del mod">
          <ac:chgData name="Weifeng Xu" userId="e7aed605-a3dd-4d5a-a692-a87037af107b" providerId="ADAL" clId="{C54D13FE-74BA-4901-A6A3-DD765F0EF80E}" dt="2021-01-18T01:45:21.681" v="482" actId="478"/>
          <ac:picMkLst>
            <pc:docMk/>
            <pc:sldMk cId="3028204050" sldId="262"/>
            <ac:picMk id="5" creationId="{4B195159-DFE0-4192-B2DF-A5918F807994}"/>
          </ac:picMkLst>
        </pc:picChg>
        <pc:picChg chg="add mod">
          <ac:chgData name="Weifeng Xu" userId="e7aed605-a3dd-4d5a-a692-a87037af107b" providerId="ADAL" clId="{C54D13FE-74BA-4901-A6A3-DD765F0EF80E}" dt="2021-01-18T01:45:24.765" v="484" actId="1076"/>
          <ac:picMkLst>
            <pc:docMk/>
            <pc:sldMk cId="3028204050" sldId="262"/>
            <ac:picMk id="8" creationId="{FCA2A3A3-F7CB-44E8-B52F-9E3912D4D145}"/>
          </ac:picMkLst>
        </pc:pic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17" creationId="{D2E961F1-4A28-4A5F-BBD4-6E400E5E6C75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1" creationId="{A82415D3-DDE5-4D63-8CB3-23A5EC581B27}"/>
          </ac:cxnSpMkLst>
        </pc:cxnChg>
        <pc:cxnChg chg="add del">
          <ac:chgData name="Weifeng Xu" userId="e7aed605-a3dd-4d5a-a692-a87037af107b" providerId="ADAL" clId="{C54D13FE-74BA-4901-A6A3-DD765F0EF80E}" dt="2021-01-18T01:14:22.384" v="427" actId="26606"/>
          <ac:cxnSpMkLst>
            <pc:docMk/>
            <pc:sldMk cId="3028204050" sldId="262"/>
            <ac:cxnSpMk id="23" creationId="{AD7193FB-6AE6-4B3B-8F89-56B55DD63B4D}"/>
          </ac:cxnSpMkLst>
        </pc:cxnChg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  <pc:spChg chg="mod">
          <ac:chgData name="Weifeng Xu" userId="e7aed605-a3dd-4d5a-a692-a87037af107b" providerId="ADAL" clId="{C54D13FE-74BA-4901-A6A3-DD765F0EF80E}" dt="2021-01-18T02:17:20.454" v="732" actId="20577"/>
          <ac:spMkLst>
            <pc:docMk/>
            <pc:sldMk cId="2219828795" sldId="263"/>
            <ac:spMk id="2" creationId="{225C0AC5-74F2-4CF7-B724-57646BBFD71D}"/>
          </ac:spMkLst>
        </pc:spChg>
        <pc:spChg chg="add del">
          <ac:chgData name="Weifeng Xu" userId="e7aed605-a3dd-4d5a-a692-a87037af107b" providerId="ADAL" clId="{C54D13FE-74BA-4901-A6A3-DD765F0EF80E}" dt="2021-01-18T02:02:34.209" v="492" actId="26606"/>
          <ac:spMkLst>
            <pc:docMk/>
            <pc:sldMk cId="2219828795" sldId="263"/>
            <ac:spMk id="11" creationId="{BCC55ACC-A2F6-403C-A3A4-D59B3734D45F}"/>
          </ac:spMkLst>
        </pc:spChg>
        <pc:spChg chg="add del">
          <ac:chgData name="Weifeng Xu" userId="e7aed605-a3dd-4d5a-a692-a87037af107b" providerId="ADAL" clId="{C54D13FE-74BA-4901-A6A3-DD765F0EF80E}" dt="2021-01-18T02:02:41.393" v="494" actId="26606"/>
          <ac:spMkLst>
            <pc:docMk/>
            <pc:sldMk cId="2219828795" sldId="263"/>
            <ac:spMk id="13" creationId="{D12DDE76-C203-4047-9998-63900085B5E8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5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7" creationId="{665DBBEF-238B-476B-96AB-8AAC3224ECEA}"/>
          </ac:spMkLst>
        </pc:spChg>
        <pc:spChg chg="add del">
          <ac:chgData name="Weifeng Xu" userId="e7aed605-a3dd-4d5a-a692-a87037af107b" providerId="ADAL" clId="{C54D13FE-74BA-4901-A6A3-DD765F0EF80E}" dt="2021-01-18T02:04:36.804" v="546" actId="26606"/>
          <ac:spMkLst>
            <pc:docMk/>
            <pc:sldMk cId="2219828795" sldId="263"/>
            <ac:spMk id="18" creationId="{3FCFB1DE-0B7E-48CC-BA90-B2AB0889F9D6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0" creationId="{BEBFA723-5A7B-472D-ABD7-1526B8D3A38B}"/>
          </ac:spMkLst>
        </pc:spChg>
        <pc:spChg chg="add del">
          <ac:chgData name="Weifeng Xu" userId="e7aed605-a3dd-4d5a-a692-a87037af107b" providerId="ADAL" clId="{C54D13FE-74BA-4901-A6A3-DD765F0EF80E}" dt="2021-01-18T02:03:03.194" v="500" actId="26606"/>
          <ac:spMkLst>
            <pc:docMk/>
            <pc:sldMk cId="2219828795" sldId="263"/>
            <ac:spMk id="22" creationId="{A6B27065-399A-4CF7-BF70-CF79B9848FC1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3" creationId="{9B7AD9F6-8CE7-4299-8FC6-328F4DCD3FF9}"/>
          </ac:spMkLst>
        </pc:spChg>
        <pc:spChg chg="add del">
          <ac:chgData name="Weifeng Xu" userId="e7aed605-a3dd-4d5a-a692-a87037af107b" providerId="ADAL" clId="{C54D13FE-74BA-4901-A6A3-DD765F0EF80E}" dt="2021-01-18T02:04:35.987" v="544" actId="26606"/>
          <ac:spMkLst>
            <pc:docMk/>
            <pc:sldMk cId="2219828795" sldId="263"/>
            <ac:spMk id="25" creationId="{F49775AF-8896-43EE-92C6-83497D6DC56F}"/>
          </ac:spMkLst>
        </pc:spChg>
        <pc:spChg chg="add del mod">
          <ac:chgData name="Weifeng Xu" userId="e7aed605-a3dd-4d5a-a692-a87037af107b" providerId="ADAL" clId="{C54D13FE-74BA-4901-A6A3-DD765F0EF80E}" dt="2021-01-18T02:17:03.007" v="726" actId="478"/>
          <ac:spMkLst>
            <pc:docMk/>
            <pc:sldMk cId="2219828795" sldId="263"/>
            <ac:spMk id="28" creationId="{97AE768E-A254-4335-9811-23710FA2F6F4}"/>
          </ac:spMkLst>
        </pc:spChg>
        <pc:spChg chg="add del">
          <ac:chgData name="Weifeng Xu" userId="e7aed605-a3dd-4d5a-a692-a87037af107b" providerId="ADAL" clId="{C54D13FE-74BA-4901-A6A3-DD765F0EF80E}" dt="2021-01-18T02:03:06.879" v="502" actId="26606"/>
          <ac:spMkLst>
            <pc:docMk/>
            <pc:sldMk cId="2219828795" sldId="263"/>
            <ac:spMk id="29" creationId="{6F66A575-7835-4400-BEDE-89F2EF034034}"/>
          </ac:spMkLst>
        </pc:spChg>
        <pc:spChg chg="add del">
          <ac:chgData name="Weifeng Xu" userId="e7aed605-a3dd-4d5a-a692-a87037af107b" providerId="ADAL" clId="{C54D13FE-74BA-4901-A6A3-DD765F0EF80E}" dt="2021-01-18T02:03:17.072" v="504" actId="26606"/>
          <ac:spMkLst>
            <pc:docMk/>
            <pc:sldMk cId="2219828795" sldId="263"/>
            <ac:spMk id="31" creationId="{D4771268-CB57-404A-9271-370EB28F6090}"/>
          </ac:spMkLst>
        </pc:spChg>
        <pc:spChg chg="add del">
          <ac:chgData name="Weifeng Xu" userId="e7aed605-a3dd-4d5a-a692-a87037af107b" providerId="ADAL" clId="{C54D13FE-74BA-4901-A6A3-DD765F0EF80E}" dt="2021-01-18T02:03:39.332" v="506" actId="26606"/>
          <ac:spMkLst>
            <pc:docMk/>
            <pc:sldMk cId="2219828795" sldId="263"/>
            <ac:spMk id="33" creationId="{E49CC64F-7275-4E33-961B-0C5CDC439875}"/>
          </ac:spMkLst>
        </pc:spChg>
        <pc:grpChg chg="add del">
          <ac:chgData name="Weifeng Xu" userId="e7aed605-a3dd-4d5a-a692-a87037af107b" providerId="ADAL" clId="{C54D13FE-74BA-4901-A6A3-DD765F0EF80E}" dt="2021-01-18T02:03:03.194" v="500" actId="26606"/>
          <ac:grpSpMkLst>
            <pc:docMk/>
            <pc:sldMk cId="2219828795" sldId="263"/>
            <ac:grpSpMk id="24" creationId="{CF22986C-DDF7-4109-9D6A-006800D6B041}"/>
          </ac:grpSpMkLst>
        </pc:grpChg>
        <pc:picChg chg="add del">
          <ac:chgData name="Weifeng Xu" userId="e7aed605-a3dd-4d5a-a692-a87037af107b" providerId="ADAL" clId="{C54D13FE-74BA-4901-A6A3-DD765F0EF80E}" dt="2021-01-18T02:02:05.963" v="488" actId="22"/>
          <ac:picMkLst>
            <pc:docMk/>
            <pc:sldMk cId="2219828795" sldId="263"/>
            <ac:picMk id="4" creationId="{67B55B23-CC4A-4F28-AB5E-0772A2D5DF1B}"/>
          </ac:picMkLst>
        </pc:picChg>
        <pc:picChg chg="add mod">
          <ac:chgData name="Weifeng Xu" userId="e7aed605-a3dd-4d5a-a692-a87037af107b" providerId="ADAL" clId="{C54D13FE-74BA-4901-A6A3-DD765F0EF80E}" dt="2021-01-18T02:04:36.804" v="546" actId="26606"/>
          <ac:picMkLst>
            <pc:docMk/>
            <pc:sldMk cId="2219828795" sldId="263"/>
            <ac:picMk id="6" creationId="{6133C4CD-C9A3-435E-BDAF-6DCCF8ACA09E}"/>
          </ac:picMkLst>
        </pc:picChg>
        <pc:picChg chg="add mod">
          <ac:chgData name="Weifeng Xu" userId="e7aed605-a3dd-4d5a-a692-a87037af107b" providerId="ADAL" clId="{C54D13FE-74BA-4901-A6A3-DD765F0EF80E}" dt="2021-01-18T02:05:32.107" v="551" actId="1076"/>
          <ac:picMkLst>
            <pc:docMk/>
            <pc:sldMk cId="2219828795" sldId="263"/>
            <ac:picMk id="8" creationId="{906947A6-09FF-4819-82BB-B04EFB8A4D0F}"/>
          </ac:picMkLst>
        </pc:picChg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  <pc:spChg chg="del mod">
          <ac:chgData name="Weifeng Xu" userId="e7aed605-a3dd-4d5a-a692-a87037af107b" providerId="ADAL" clId="{C54D13FE-74BA-4901-A6A3-DD765F0EF80E}" dt="2021-01-18T02:14:48.702" v="675" actId="700"/>
          <ac:spMkLst>
            <pc:docMk/>
            <pc:sldMk cId="266696141" sldId="264"/>
            <ac:spMk id="2" creationId="{F256A13C-4B8A-4B77-91DE-508B8A3C7B69}"/>
          </ac:spMkLst>
        </pc:spChg>
        <pc:spChg chg="add del mod">
          <ac:chgData name="Weifeng Xu" userId="e7aed605-a3dd-4d5a-a692-a87037af107b" providerId="ADAL" clId="{C54D13FE-74BA-4901-A6A3-DD765F0EF80E}" dt="2021-01-18T02:14:59.565" v="679"/>
          <ac:spMkLst>
            <pc:docMk/>
            <pc:sldMk cId="266696141" sldId="264"/>
            <ac:spMk id="5" creationId="{5F2EAE6B-A6EA-412E-A64B-9E89899065E9}"/>
          </ac:spMkLst>
        </pc:spChg>
        <pc:spChg chg="add mod">
          <ac:chgData name="Weifeng Xu" userId="e7aed605-a3dd-4d5a-a692-a87037af107b" providerId="ADAL" clId="{C54D13FE-74BA-4901-A6A3-DD765F0EF80E}" dt="2021-01-18T02:15:18.970" v="684" actId="14100"/>
          <ac:spMkLst>
            <pc:docMk/>
            <pc:sldMk cId="266696141" sldId="264"/>
            <ac:spMk id="7" creationId="{ED5D2F2D-3528-4FBB-A0BA-436F74D95997}"/>
          </ac:spMkLst>
        </pc:spChg>
        <pc:picChg chg="add mod">
          <ac:chgData name="Weifeng Xu" userId="e7aed605-a3dd-4d5a-a692-a87037af107b" providerId="ADAL" clId="{C54D13FE-74BA-4901-A6A3-DD765F0EF80E}" dt="2021-01-18T02:14:51.369" v="676" actId="1076"/>
          <ac:picMkLst>
            <pc:docMk/>
            <pc:sldMk cId="266696141" sldId="264"/>
            <ac:picMk id="4" creationId="{E13D022C-5F06-4359-AB6E-1431D0DF282A}"/>
          </ac:picMkLst>
        </pc:picChg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  <pc:spChg chg="mod ord">
          <ac:chgData name="Weifeng Xu" userId="e7aed605-a3dd-4d5a-a692-a87037af107b" providerId="ADAL" clId="{C54D13FE-74BA-4901-A6A3-DD765F0EF80E}" dt="2021-01-18T02:12:12.569" v="588" actId="700"/>
          <ac:spMkLst>
            <pc:docMk/>
            <pc:sldMk cId="3192448814" sldId="265"/>
            <ac:spMk id="2" creationId="{F256A13C-4B8A-4B77-91DE-508B8A3C7B69}"/>
          </ac:spMkLst>
        </pc:spChg>
        <pc:spChg chg="add mod ord">
          <ac:chgData name="Weifeng Xu" userId="e7aed605-a3dd-4d5a-a692-a87037af107b" providerId="ADAL" clId="{C54D13FE-74BA-4901-A6A3-DD765F0EF80E}" dt="2021-01-18T02:17:26.309" v="733" actId="6549"/>
          <ac:spMkLst>
            <pc:docMk/>
            <pc:sldMk cId="3192448814" sldId="265"/>
            <ac:spMk id="3" creationId="{0CE672A5-4186-418B-9522-341E33E0FD75}"/>
          </ac:spMkLst>
        </pc:spChg>
        <pc:picChg chg="del">
          <ac:chgData name="Weifeng Xu" userId="e7aed605-a3dd-4d5a-a692-a87037af107b" providerId="ADAL" clId="{C54D13FE-74BA-4901-A6A3-DD765F0EF80E}" dt="2021-01-18T02:12:03.733" v="585" actId="478"/>
          <ac:picMkLst>
            <pc:docMk/>
            <pc:sldMk cId="3192448814" sldId="265"/>
            <ac:picMk id="4" creationId="{E13D022C-5F06-4359-AB6E-1431D0DF282A}"/>
          </ac:picMkLst>
        </pc:picChg>
        <pc:picChg chg="add mod">
          <ac:chgData name="Weifeng Xu" userId="e7aed605-a3dd-4d5a-a692-a87037af107b" providerId="ADAL" clId="{C54D13FE-74BA-4901-A6A3-DD765F0EF80E}" dt="2021-01-18T02:14:20.253" v="672" actId="1076"/>
          <ac:picMkLst>
            <pc:docMk/>
            <pc:sldMk cId="3192448814" sldId="265"/>
            <ac:picMk id="6" creationId="{F69ED2AC-E014-4482-81FB-E007ADBB646B}"/>
          </ac:picMkLst>
        </pc:picChg>
        <pc:picChg chg="add mod">
          <ac:chgData name="Weifeng Xu" userId="e7aed605-a3dd-4d5a-a692-a87037af107b" providerId="ADAL" clId="{C54D13FE-74BA-4901-A6A3-DD765F0EF80E}" dt="2021-01-18T02:14:22.057" v="673" actId="1076"/>
          <ac:picMkLst>
            <pc:docMk/>
            <pc:sldMk cId="3192448814" sldId="265"/>
            <ac:picMk id="8" creationId="{DF0BDB23-9DCC-4FC9-88DA-ABDCA12CFC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grep-command-in-unixlinux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https://www.android.com/gms/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39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ls 'Pixel 3/data/data/' | grep -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com.google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8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Cmd</a:t>
            </a:r>
            <a:r>
              <a:rPr lang="en-US">
                <a:cs typeface="Calibri"/>
              </a:rPr>
              <a:t>: cat 'Pixel 3/data/system/packages.xml' | grep –in 'package name="</a:t>
            </a:r>
            <a:r>
              <a:rPr lang="en-US" err="1">
                <a:cs typeface="Calibri"/>
              </a:rPr>
              <a:t>com.google.android.apps.messaging</a:t>
            </a:r>
            <a:r>
              <a:rPr lang="en-US">
                <a:cs typeface="Calibri"/>
              </a:rPr>
              <a:t>“’</a:t>
            </a:r>
          </a:p>
          <a:p>
            <a:r>
              <a:rPr lang="en-US" sz="1200">
                <a:ea typeface="+mn-lt"/>
                <a:cs typeface="+mn-lt"/>
                <a:hlinkClick r:id="rId3"/>
              </a:rPr>
              <a:t>https://www.geeksforgeeks.org/grep-command-in-unixlinux/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0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Cmd</a:t>
            </a:r>
            <a:r>
              <a:rPr lang="en-US">
                <a:cs typeface="Calibri"/>
              </a:rPr>
              <a:t>: tree 'Pixel 3/data/data/</a:t>
            </a:r>
            <a:r>
              <a:rPr lang="en-US" err="1">
                <a:cs typeface="Calibri"/>
              </a:rPr>
              <a:t>com.google.android.apps.messaging</a:t>
            </a:r>
            <a:r>
              <a:rPr lang="en-US">
                <a:cs typeface="Calibri"/>
              </a:rPr>
              <a:t>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85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Cmd</a:t>
            </a:r>
            <a:r>
              <a:rPr lang="en-US">
                <a:cs typeface="Calibri"/>
              </a:rPr>
              <a:t>: tree 'Pixel 3/data/data/</a:t>
            </a:r>
            <a:r>
              <a:rPr lang="en-US" err="1">
                <a:cs typeface="Calibri"/>
              </a:rPr>
              <a:t>com.google.android.apps.messaging</a:t>
            </a:r>
            <a:r>
              <a:rPr lang="en-US">
                <a:cs typeface="Calibri"/>
              </a:rPr>
              <a:t>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53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Cmd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sqlitebrowser</a:t>
            </a:r>
            <a:r>
              <a:rPr lang="en-US">
                <a:cs typeface="Calibri"/>
              </a:rPr>
              <a:t> 'Pixel 3/data/data/</a:t>
            </a:r>
            <a:r>
              <a:rPr lang="en-US" err="1">
                <a:cs typeface="Calibri"/>
              </a:rPr>
              <a:t>com.google.android.apps.messaging</a:t>
            </a:r>
            <a:r>
              <a:rPr lang="en-US">
                <a:cs typeface="Calibri"/>
              </a:rPr>
              <a:t>/databases/</a:t>
            </a:r>
            <a:r>
              <a:rPr lang="en-US" err="1">
                <a:cs typeface="Calibri"/>
              </a:rPr>
              <a:t>bugle_db</a:t>
            </a:r>
            <a:r>
              <a:rPr lang="en-US">
                <a:cs typeface="Calibri"/>
              </a:rPr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79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guides/over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Pixel 3 GMS App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</a:t>
            </a:r>
            <a:r>
              <a:rPr lang="en-US"/>
              <a:t>: Messaging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42C03-9D67-4FA3-B3A8-5623A3A9B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83810" cy="375602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>
                <a:cs typeface="Calibri"/>
              </a:rPr>
              <a:t>Generated by Android OS </a:t>
            </a:r>
          </a:p>
          <a:p>
            <a:pPr lvl="1"/>
            <a:r>
              <a:rPr lang="en-US">
                <a:cs typeface="Calibri"/>
              </a:rPr>
              <a:t>Messages app description (static information, we focus)</a:t>
            </a:r>
          </a:p>
          <a:p>
            <a:pPr lvl="2"/>
            <a:r>
              <a:rPr lang="en-GB">
                <a:cs typeface="Calibri"/>
              </a:rPr>
              <a:t>Version of app, when was the app installed/updated</a:t>
            </a:r>
          </a:p>
          <a:p>
            <a:pPr lvl="1"/>
            <a:r>
              <a:rPr lang="en-US">
                <a:cs typeface="Calibri"/>
              </a:rPr>
              <a:t>System logs (dynamic information)</a:t>
            </a:r>
          </a:p>
          <a:p>
            <a:pPr lvl="2"/>
            <a:r>
              <a:rPr lang="en-US">
                <a:cs typeface="Calibri"/>
              </a:rPr>
              <a:t>App activities logs (covers in different classes)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cs typeface="Calibri"/>
              </a:rPr>
              <a:t>Generated by Google Messages functionalities</a:t>
            </a:r>
          </a:p>
          <a:p>
            <a:pPr lvl="1"/>
            <a:r>
              <a:rPr lang="en-US">
                <a:cs typeface="Calibri"/>
              </a:rPr>
              <a:t>Text</a:t>
            </a:r>
          </a:p>
          <a:p>
            <a:pPr lvl="1"/>
            <a:r>
              <a:rPr lang="en-US">
                <a:cs typeface="Calibri"/>
              </a:rPr>
              <a:t>Chat</a:t>
            </a:r>
          </a:p>
          <a:p>
            <a:pPr lvl="1"/>
            <a:r>
              <a:rPr lang="en-US">
                <a:cs typeface="Calibri"/>
              </a:rPr>
              <a:t>Group texts</a:t>
            </a:r>
          </a:p>
          <a:p>
            <a:pPr lvl="1"/>
            <a:r>
              <a:rPr lang="en-US">
                <a:cs typeface="Calibri"/>
              </a:rPr>
              <a:t>Share pictures, videos, audio messages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504939-98DB-43A7-B52D-E7C08D7C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Where does evidence come from?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6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0597DE-6CB5-420F-A040-50C3AF0A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1. How to find Messages app description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ABD71-2115-4E81-B897-869C119C9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GB"/>
              <a:t>Locate the </a:t>
            </a:r>
            <a:r>
              <a:rPr lang="en-GB" i="1">
                <a:solidFill>
                  <a:srgbClr val="7030A0"/>
                </a:solidFill>
              </a:rPr>
              <a:t>packages.xml </a:t>
            </a:r>
            <a:r>
              <a:rPr lang="en-GB"/>
              <a:t>file</a:t>
            </a:r>
          </a:p>
          <a:p>
            <a:pPr lvl="1"/>
            <a:r>
              <a:rPr lang="en-US">
                <a:ea typeface="+mn-lt"/>
                <a:cs typeface="+mn-lt"/>
              </a:rPr>
              <a:t>Stores metadata of all the apps</a:t>
            </a:r>
          </a:p>
          <a:p>
            <a:pPr lvl="2"/>
            <a:r>
              <a:rPr lang="en-US">
                <a:ea typeface="+mn-lt"/>
                <a:cs typeface="+mn-lt"/>
              </a:rPr>
              <a:t>Metadata is </a:t>
            </a:r>
            <a:r>
              <a:rPr lang="en-GB">
                <a:ea typeface="+mn-lt"/>
                <a:cs typeface="+mn-lt"/>
              </a:rPr>
              <a:t>structured information that describes, explains, locates, or otherwise makes it easier to retrieve, use, or manage an information resource.</a:t>
            </a:r>
          </a:p>
          <a:p>
            <a:pPr lvl="1"/>
            <a:r>
              <a:rPr lang="en-US">
                <a:ea typeface="+mn-lt"/>
                <a:cs typeface="+mn-lt"/>
              </a:rPr>
              <a:t>Examples metadata of </a:t>
            </a:r>
            <a:r>
              <a:rPr lang="en-US" i="1">
                <a:solidFill>
                  <a:srgbClr val="7030A0"/>
                </a:solidFill>
                <a:ea typeface="+mn-lt"/>
                <a:cs typeface="+mn-lt"/>
              </a:rPr>
              <a:t>Google Messages </a:t>
            </a:r>
          </a:p>
          <a:p>
            <a:pPr lvl="2"/>
            <a:r>
              <a:rPr lang="en-US">
                <a:ea typeface="+mn-lt"/>
                <a:cs typeface="+mn-lt"/>
              </a:rPr>
              <a:t>Version of app, when was the app installed/updated </a:t>
            </a:r>
          </a:p>
          <a:p>
            <a:pPr marL="514350" indent="-514350">
              <a:buFont typeface="+mj-lt"/>
              <a:buAutoNum type="alphaUcPeriod"/>
            </a:pPr>
            <a:r>
              <a:rPr lang="en-GB"/>
              <a:t>Exam metadata</a:t>
            </a:r>
          </a:p>
        </p:txBody>
      </p:sp>
    </p:spTree>
    <p:extLst>
      <p:ext uri="{BB962C8B-B14F-4D97-AF65-F5344CB8AC3E}">
        <p14:creationId xmlns:p14="http://schemas.microsoft.com/office/powerpoint/2010/main" val="4046599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0CF58-F693-4833-B1BB-BD546A821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A: </a:t>
            </a:r>
            <a:r>
              <a:rPr lang="en-GB"/>
              <a:t>Locate the </a:t>
            </a:r>
            <a:r>
              <a:rPr lang="en-GB" i="1">
                <a:solidFill>
                  <a:srgbClr val="7030A0"/>
                </a:solidFill>
              </a:rPr>
              <a:t>packages.xml </a:t>
            </a:r>
            <a:r>
              <a:rPr lang="en-GB"/>
              <a:t>file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DDD4F-8535-4041-96AC-4257A0174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03663"/>
            <a:ext cx="10245918" cy="28530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g</a:t>
            </a:r>
            <a:r>
              <a:rPr lang="en-US" sz="2800" b="1">
                <a:ea typeface="+mn-lt"/>
                <a:cs typeface="+mn-lt"/>
              </a:rPr>
              <a:t>rep</a:t>
            </a:r>
            <a:r>
              <a:rPr lang="en-US" b="1">
                <a:ea typeface="+mn-lt"/>
                <a:cs typeface="+mn-lt"/>
              </a:rPr>
              <a:t>:  </a:t>
            </a:r>
            <a:r>
              <a:rPr lang="en-US" sz="2800">
                <a:ea typeface="+mn-lt"/>
                <a:cs typeface="+mn-lt"/>
              </a:rPr>
              <a:t>a </a:t>
            </a:r>
            <a:r>
              <a:rPr lang="en-US" sz="2800" b="1">
                <a:ea typeface="+mn-lt"/>
                <a:cs typeface="+mn-lt"/>
              </a:rPr>
              <a:t>command</a:t>
            </a:r>
            <a:r>
              <a:rPr lang="en-US" sz="2800">
                <a:ea typeface="+mn-lt"/>
                <a:cs typeface="+mn-lt"/>
              </a:rPr>
              <a:t>-line tool that allows you to find a string in a file</a:t>
            </a:r>
          </a:p>
          <a:p>
            <a:pPr marL="285750" indent="-285750">
              <a:buFont typeface="Arial"/>
              <a:buChar char="•"/>
            </a:pPr>
            <a:r>
              <a:rPr lang="en-US" sz="2800" b="1">
                <a:cs typeface="Calibri"/>
              </a:rPr>
              <a:t>-</a:t>
            </a:r>
            <a:r>
              <a:rPr lang="en-US" sz="2800" b="1" err="1">
                <a:cs typeface="Calibri"/>
              </a:rPr>
              <a:t>i</a:t>
            </a:r>
            <a:r>
              <a:rPr lang="en-US" sz="2800" b="1">
                <a:cs typeface="Calibri"/>
              </a:rPr>
              <a:t>:</a:t>
            </a:r>
            <a:r>
              <a:rPr lang="en-US" sz="2800">
                <a:cs typeface="Calibri"/>
              </a:rPr>
              <a:t> </a:t>
            </a:r>
            <a:r>
              <a:rPr lang="en-US" sz="2800">
                <a:latin typeface="Calibri"/>
                <a:cs typeface="Calibri"/>
              </a:rPr>
              <a:t>Ignores, case for matching</a:t>
            </a:r>
          </a:p>
          <a:p>
            <a:pPr marL="285750" indent="-285750">
              <a:buFont typeface="Arial"/>
              <a:buChar char="•"/>
            </a:pPr>
            <a:r>
              <a:rPr lang="en-US" sz="2800" b="1">
                <a:latin typeface="Calibri"/>
                <a:cs typeface="Calibri"/>
              </a:rPr>
              <a:t>-n: </a:t>
            </a:r>
            <a:r>
              <a:rPr lang="en-US" sz="2800">
                <a:latin typeface="Calibri"/>
                <a:cs typeface="Calibri"/>
              </a:rPr>
              <a:t>Display the matched lines and their line numbers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27CC273-E3C2-4629-9827-ABC4985F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23" y="1871367"/>
            <a:ext cx="10958512" cy="8455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A7CC22-27B9-480C-844D-2D97A0018371}"/>
              </a:ext>
            </a:extLst>
          </p:cNvPr>
          <p:cNvSpPr/>
          <p:nvPr/>
        </p:nvSpPr>
        <p:spPr>
          <a:xfrm>
            <a:off x="922110" y="2099529"/>
            <a:ext cx="10958945" cy="6234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496F9-C689-4B61-8E55-1E7BFEEF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B: </a:t>
            </a:r>
            <a:r>
              <a:rPr lang="en-GB"/>
              <a:t>Exam metadata</a:t>
            </a:r>
            <a:r>
              <a:rPr lang="en-US">
                <a:cs typeface="Calibri Light"/>
              </a:rPr>
              <a:t> 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139F286-2F1B-431B-8096-12D93936E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63" y="1690688"/>
            <a:ext cx="8041481" cy="194738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CC5C8F6-B106-4B87-ABFF-8456527F0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232787"/>
              </p:ext>
            </p:extLst>
          </p:nvPr>
        </p:nvGraphicFramePr>
        <p:xfrm>
          <a:off x="2531019" y="3831194"/>
          <a:ext cx="8546716" cy="2048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4936">
                  <a:extLst>
                    <a:ext uri="{9D8B030D-6E8A-4147-A177-3AD203B41FA5}">
                      <a16:colId xmlns:a16="http://schemas.microsoft.com/office/drawing/2014/main" val="353920955"/>
                    </a:ext>
                  </a:extLst>
                </a:gridCol>
                <a:gridCol w="1598212">
                  <a:extLst>
                    <a:ext uri="{9D8B030D-6E8A-4147-A177-3AD203B41FA5}">
                      <a16:colId xmlns:a16="http://schemas.microsoft.com/office/drawing/2014/main" val="4155753769"/>
                    </a:ext>
                  </a:extLst>
                </a:gridCol>
                <a:gridCol w="1728052">
                  <a:extLst>
                    <a:ext uri="{9D8B030D-6E8A-4147-A177-3AD203B41FA5}">
                      <a16:colId xmlns:a16="http://schemas.microsoft.com/office/drawing/2014/main" val="2951756923"/>
                    </a:ext>
                  </a:extLst>
                </a:gridCol>
                <a:gridCol w="2845516">
                  <a:extLst>
                    <a:ext uri="{9D8B030D-6E8A-4147-A177-3AD203B41FA5}">
                      <a16:colId xmlns:a16="http://schemas.microsoft.com/office/drawing/2014/main" val="4270953812"/>
                    </a:ext>
                  </a:extLst>
                </a:gridCol>
              </a:tblGrid>
              <a:tr h="270074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>
                          <a:effectLst/>
                        </a:rPr>
                        <a:t>Type​​</a:t>
                      </a:r>
                      <a:endParaRPr lang="en-GB" sz="1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>
                          <a:effectLst/>
                        </a:rPr>
                        <a:t>Hex​​</a:t>
                      </a:r>
                      <a:endParaRPr lang="en-GB" sz="1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>
                          <a:effectLst/>
                        </a:rPr>
                        <a:t>Integer​​</a:t>
                      </a:r>
                      <a:endParaRPr lang="en-GB" sz="1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>
                          <a:effectLst/>
                        </a:rPr>
                        <a:t>Epoch​​</a:t>
                      </a:r>
                      <a:endParaRPr lang="en-GB" sz="1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extLst>
                  <a:ext uri="{0D108BD9-81ED-4DB2-BD59-A6C34878D82A}">
                    <a16:rowId xmlns:a16="http://schemas.microsoft.com/office/drawing/2014/main" val="1833738252"/>
                  </a:ext>
                </a:extLst>
              </a:tr>
              <a:tr h="571923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>
                          <a:effectLst/>
                        </a:rPr>
                        <a:t>ft​​ (First-time installation)</a:t>
                      </a:r>
                      <a:endParaRPr lang="en-GB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>
                          <a:effectLst/>
                        </a:rPr>
                        <a:t>16ff235b278​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>
                          <a:effectLst/>
                        </a:rPr>
                        <a:t>1580316603000</a:t>
                      </a:r>
                      <a:r>
                        <a:rPr lang="en-US" sz="1500">
                          <a:effectLst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 u="none" strike="noStrike">
                          <a:effectLst/>
                        </a:rPr>
                        <a:t>Wednesday, January 29, 2020 4:50:03 PM</a:t>
                      </a:r>
                      <a:r>
                        <a:rPr lang="en-GB" sz="1500">
                          <a:effectLst/>
                        </a:rPr>
                        <a:t>​</a:t>
                      </a:r>
                      <a:endParaRPr lang="en-GB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extLst>
                  <a:ext uri="{0D108BD9-81ED-4DB2-BD59-A6C34878D82A}">
                    <a16:rowId xmlns:a16="http://schemas.microsoft.com/office/drawing/2014/main" val="183410036"/>
                  </a:ext>
                </a:extLst>
              </a:tr>
              <a:tr h="603696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>
                          <a:effectLst/>
                        </a:rPr>
                        <a:t>it​​</a:t>
                      </a:r>
                      <a:endParaRPr lang="en-GB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>
                          <a:effectLst/>
                        </a:rPr>
                        <a:t>11e8f7d4c00​​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>
                          <a:effectLst/>
                        </a:rPr>
                        <a:t>1230768000000​​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>
                          <a:effectLst/>
                        </a:rPr>
                        <a:t>Thursday, January 1, 2009 12:00:00 AM​​</a:t>
                      </a:r>
                      <a:endParaRPr lang="en-GB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extLst>
                  <a:ext uri="{0D108BD9-81ED-4DB2-BD59-A6C34878D82A}">
                    <a16:rowId xmlns:a16="http://schemas.microsoft.com/office/drawing/2014/main" val="202157603"/>
                  </a:ext>
                </a:extLst>
              </a:tr>
              <a:tr h="571923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 err="1">
                          <a:effectLst/>
                        </a:rPr>
                        <a:t>ut</a:t>
                      </a:r>
                      <a:r>
                        <a:rPr lang="en-GB" sz="1500">
                          <a:effectLst/>
                        </a:rPr>
                        <a:t>​​ (</a:t>
                      </a:r>
                      <a:r>
                        <a:rPr lang="en-GB" sz="1600">
                          <a:effectLst/>
                        </a:rPr>
                        <a:t>last update​​​</a:t>
                      </a:r>
                      <a:r>
                        <a:rPr lang="en-GB" sz="1500">
                          <a:effectLst/>
                        </a:rPr>
                        <a:t>)</a:t>
                      </a:r>
                      <a:endParaRPr lang="en-GB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>
                          <a:effectLst/>
                        </a:rPr>
                        <a:t>16ff235b8bb​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>
                          <a:effectLst/>
                        </a:rPr>
                        <a:t>1580316604603</a:t>
                      </a:r>
                      <a:r>
                        <a:rPr lang="en-US" sz="1500">
                          <a:effectLst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500" u="none" strike="noStrike">
                          <a:effectLst/>
                        </a:rPr>
                        <a:t>Wednesday, January 29, 2020 4:50:04.603 PM</a:t>
                      </a:r>
                      <a:r>
                        <a:rPr lang="en-GB" sz="1500">
                          <a:effectLst/>
                        </a:rPr>
                        <a:t>​</a:t>
                      </a:r>
                      <a:endParaRPr lang="en-GB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2324" marR="72324" marT="36162" marB="36162"/>
                </a:tc>
                <a:extLst>
                  <a:ext uri="{0D108BD9-81ED-4DB2-BD59-A6C34878D82A}">
                    <a16:rowId xmlns:a16="http://schemas.microsoft.com/office/drawing/2014/main" val="158679049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064E351-3B55-41F7-8D06-D42E05FC5F06}"/>
              </a:ext>
            </a:extLst>
          </p:cNvPr>
          <p:cNvSpPr/>
          <p:nvPr/>
        </p:nvSpPr>
        <p:spPr>
          <a:xfrm>
            <a:off x="2531019" y="2671525"/>
            <a:ext cx="4179094" cy="261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139269-FFDD-499C-A92C-41CA95D0833F}"/>
              </a:ext>
            </a:extLst>
          </p:cNvPr>
          <p:cNvCxnSpPr/>
          <p:nvPr/>
        </p:nvCxnSpPr>
        <p:spPr>
          <a:xfrm>
            <a:off x="5590927" y="2945369"/>
            <a:ext cx="390524" cy="842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783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1FC51-A31D-427B-B0EB-6BF0F4BB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Metadata attributes of </a:t>
            </a:r>
            <a:r>
              <a:rPr lang="en-US" i="1">
                <a:solidFill>
                  <a:srgbClr val="7030A0"/>
                </a:solidFill>
                <a:ea typeface="+mj-lt"/>
                <a:cs typeface="+mj-lt"/>
              </a:rPr>
              <a:t>packages.xml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7E76E-946B-48B6-BDA8-7144B0B233FA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E0727F-4394-4C49-A350-75B601DC7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6266"/>
              </p:ext>
            </p:extLst>
          </p:nvPr>
        </p:nvGraphicFramePr>
        <p:xfrm>
          <a:off x="746304" y="1548557"/>
          <a:ext cx="10906125" cy="461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3624119796"/>
                    </a:ext>
                  </a:extLst>
                </a:gridCol>
                <a:gridCol w="1368246">
                  <a:extLst>
                    <a:ext uri="{9D8B030D-6E8A-4147-A177-3AD203B41FA5}">
                      <a16:colId xmlns:a16="http://schemas.microsoft.com/office/drawing/2014/main" val="87569959"/>
                    </a:ext>
                  </a:extLst>
                </a:gridCol>
                <a:gridCol w="8909229">
                  <a:extLst>
                    <a:ext uri="{9D8B030D-6E8A-4147-A177-3AD203B41FA5}">
                      <a16:colId xmlns:a16="http://schemas.microsoft.com/office/drawing/2014/main" val="3755241660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​​​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Attribute Name​​​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Description​​​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17838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1​​​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name​​​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package name​​​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158527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2​​​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codePath​​​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300">
                          <a:effectLst/>
                        </a:rPr>
                        <a:t>APK file installation location (/system/app/ or /data/app/)​​​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07610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3​​​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nativeLibraryPath​​​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300">
                          <a:effectLst/>
                        </a:rPr>
                        <a:t>native library (*.so file) default path is /data/data/&lt;package name&gt;/lib/​​​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2551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4​​​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flag​​​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Store ApplicationInfo Flags [http://developer.android.com/reference/android/content/pm/ApplicationInfo.html]​​​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349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5​​​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ft​​​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timestamp in hex format of first time installation (milliseconds Unix epoch time)​​​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34136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6​​​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it​​​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300">
                          <a:effectLst/>
                        </a:rPr>
                        <a:t>timestamp in hex format of what? (online notes are conflict with ft)​​​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89599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7​​​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ut​​​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300">
                          <a:effectLst/>
                        </a:rPr>
                        <a:t>timestamp in hex format of last update​​​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7966864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8​​​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version​​​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300">
                          <a:effectLst/>
                        </a:rPr>
                        <a:t>Version Code from AndroidManifest.xml file [http://developer.android.com/guide/topics/manifest/manifest-element.html#vcode]​​​</a:t>
                      </a:r>
                      <a:endParaRPr lang="fr-FR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87088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9​​​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sharedUserId​​​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300">
                          <a:effectLst/>
                        </a:rPr>
                        <a:t>The name of Linux user ID that will be shared with other applications, It is same parameter which we define in AndroidManifest.xml [http://developer.android.com/guide/topics/manifest/manifest-element.html#uid]​​​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801576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10​​​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>
                          <a:effectLst/>
                        </a:rPr>
                        <a:t>userId​​​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300">
                          <a:effectLst/>
                        </a:rPr>
                        <a:t>The name of a Linux user ID (important to find the owner of apps)​​​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858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956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ECE2-2ADA-4A75-9EAD-D50D97C4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2. How to find evidence generated by Messages functionalities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D2CEF-78D2-4C2F-8280-887AB8CFB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00870"/>
          </a:xfrm>
        </p:spPr>
        <p:txBody>
          <a:bodyPr/>
          <a:lstStyle/>
          <a:p>
            <a:r>
              <a:rPr lang="en-US">
                <a:cs typeface="Calibri Light"/>
              </a:rPr>
              <a:t>A messaging scenario description using Google Messages</a:t>
            </a:r>
          </a:p>
          <a:p>
            <a:r>
              <a:rPr lang="en-US">
                <a:cs typeface="Calibri Light"/>
              </a:rPr>
              <a:t>Forensic questions related to messaging</a:t>
            </a:r>
          </a:p>
        </p:txBody>
      </p:sp>
      <p:pic>
        <p:nvPicPr>
          <p:cNvPr id="1026" name="Picture 2" descr="Database | Bruker">
            <a:extLst>
              <a:ext uri="{FF2B5EF4-FFF2-40B4-BE49-F238E27FC236}">
                <a16:creationId xmlns:a16="http://schemas.microsoft.com/office/drawing/2014/main" id="{F2171D4A-79AA-4952-8C24-73EAA3D38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52" y="3429000"/>
            <a:ext cx="1868556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ll, data, database, grid, row, table icon - Download on Iconfinder">
            <a:extLst>
              <a:ext uri="{FF2B5EF4-FFF2-40B4-BE49-F238E27FC236}">
                <a16:creationId xmlns:a16="http://schemas.microsoft.com/office/drawing/2014/main" id="{50411C6A-69DD-422B-A4E9-446DE94A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337" y="3629577"/>
            <a:ext cx="1560443" cy="156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lumn, select, selection, table icon - Download on Iconfinder">
            <a:extLst>
              <a:ext uri="{FF2B5EF4-FFF2-40B4-BE49-F238E27FC236}">
                <a16:creationId xmlns:a16="http://schemas.microsoft.com/office/drawing/2014/main" id="{D55B696C-9DF1-4A18-9F21-42D7D43B3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351" y="3429000"/>
            <a:ext cx="1868556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ell, select, selection, table icon - Download on Iconfinder">
            <a:extLst>
              <a:ext uri="{FF2B5EF4-FFF2-40B4-BE49-F238E27FC236}">
                <a16:creationId xmlns:a16="http://schemas.microsoft.com/office/drawing/2014/main" id="{9CF3061B-954F-4ABD-B3C9-77BDCDB5E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536" y="3624607"/>
            <a:ext cx="1672949" cy="167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85C0286-CDE4-48A9-9DB5-3AABA3B2DD4D}"/>
              </a:ext>
            </a:extLst>
          </p:cNvPr>
          <p:cNvSpPr/>
          <p:nvPr/>
        </p:nvSpPr>
        <p:spPr>
          <a:xfrm>
            <a:off x="2633208" y="425891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105A5E6-9E9B-4708-87A1-AA9AA542E514}"/>
              </a:ext>
            </a:extLst>
          </p:cNvPr>
          <p:cNvSpPr/>
          <p:nvPr/>
        </p:nvSpPr>
        <p:spPr>
          <a:xfrm>
            <a:off x="5174171" y="421239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CD93ED7-9904-49CD-B69C-46429030800A}"/>
              </a:ext>
            </a:extLst>
          </p:cNvPr>
          <p:cNvSpPr/>
          <p:nvPr/>
        </p:nvSpPr>
        <p:spPr>
          <a:xfrm>
            <a:off x="7821809" y="4258916"/>
            <a:ext cx="463825" cy="301763"/>
          </a:xfrm>
          <a:prstGeom prst="rightArrow">
            <a:avLst/>
          </a:prstGeom>
          <a:solidFill>
            <a:srgbClr val="FFC00F"/>
          </a:solidFill>
          <a:ln>
            <a:solidFill>
              <a:srgbClr val="FFC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C135A-000D-4D2D-B1DB-6FC328FCE672}"/>
              </a:ext>
            </a:extLst>
          </p:cNvPr>
          <p:cNvSpPr txBox="1"/>
          <p:nvPr/>
        </p:nvSpPr>
        <p:spPr>
          <a:xfrm>
            <a:off x="3278705" y="5297556"/>
            <a:ext cx="56634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7030A0"/>
                </a:solidFill>
                <a:cs typeface="Calibri"/>
              </a:rPr>
              <a:t>Approach to answer each question</a:t>
            </a:r>
          </a:p>
        </p:txBody>
      </p:sp>
    </p:spTree>
    <p:extLst>
      <p:ext uri="{BB962C8B-B14F-4D97-AF65-F5344CB8AC3E}">
        <p14:creationId xmlns:p14="http://schemas.microsoft.com/office/powerpoint/2010/main" val="4271356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3C29C-42AC-48EA-9521-4EA24F97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 messaging scenario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3DF89-5D28-4C71-A52F-C53342DC3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The phone was received a message on Jan 29, 2020 at 06:20:45 pm</a:t>
            </a:r>
          </a:p>
          <a:p>
            <a:r>
              <a:rPr lang="en-US">
                <a:ea typeface="+mn-lt"/>
                <a:cs typeface="+mn-lt"/>
              </a:rPr>
              <a:t>What is message?</a:t>
            </a:r>
          </a:p>
          <a:p>
            <a:pPr lvl="1"/>
            <a:r>
              <a:rPr lang="en-US">
                <a:ea typeface="+mn-lt"/>
                <a:cs typeface="+mn-lt"/>
              </a:rPr>
              <a:t>Message is a verbal, written, or recorded communication sent to or left for a recipient who cannot be contacted directly. </a:t>
            </a:r>
          </a:p>
          <a:p>
            <a:pPr lvl="1"/>
            <a:r>
              <a:rPr lang="en-US">
                <a:cs typeface="Calibri"/>
              </a:rPr>
              <a:t>Messages get stored in database as data is organized and easily readable</a:t>
            </a:r>
          </a:p>
          <a:p>
            <a:r>
              <a:rPr lang="en-GB">
                <a:cs typeface="Calibri"/>
              </a:rPr>
              <a:t>Message evidence includes</a:t>
            </a:r>
          </a:p>
          <a:p>
            <a:pPr lvl="1"/>
            <a:r>
              <a:rPr lang="en-GB">
                <a:cs typeface="Calibri"/>
              </a:rPr>
              <a:t>Who (Sender, Receiver)</a:t>
            </a:r>
          </a:p>
          <a:p>
            <a:pPr lvl="1"/>
            <a:r>
              <a:rPr lang="en-GB">
                <a:cs typeface="Calibri"/>
              </a:rPr>
              <a:t>What (Content of the message, e.g., text, pictures, audio, video) </a:t>
            </a:r>
          </a:p>
          <a:p>
            <a:pPr lvl="1"/>
            <a:r>
              <a:rPr lang="en-GB">
                <a:cs typeface="Calibri"/>
              </a:rPr>
              <a:t>When (Timestamps)</a:t>
            </a:r>
          </a:p>
          <a:p>
            <a:endParaRPr lang="en-US"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8166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3C29C-42AC-48EA-9521-4EA24F97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Forensic questions related to messaging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3DF89-5D28-4C71-A52F-C53342DC3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>
                <a:ea typeface="+mn-lt"/>
                <a:cs typeface="+mn-lt"/>
              </a:rPr>
              <a:t>What is the content of the message the phone received on Jan 29, 2020 at 06:20:45 pm?</a:t>
            </a:r>
          </a:p>
          <a:p>
            <a:pPr marL="514350" indent="-514350">
              <a:buFont typeface="+mj-lt"/>
              <a:buAutoNum type="alphaLcPeriod"/>
            </a:pPr>
            <a:r>
              <a:rPr lang="en-US">
                <a:ea typeface="+mn-lt"/>
                <a:cs typeface="+mn-lt"/>
              </a:rPr>
              <a:t>When was message sent by the other person?</a:t>
            </a:r>
          </a:p>
          <a:p>
            <a:pPr marL="514350" indent="-514350">
              <a:buFont typeface="+mj-lt"/>
              <a:buAutoNum type="alphaLcPeriod"/>
            </a:pPr>
            <a:r>
              <a:rPr lang="en-US">
                <a:ea typeface="+mn-lt"/>
                <a:cs typeface="+mn-lt"/>
              </a:rPr>
              <a:t>Who sent the message?</a:t>
            </a:r>
          </a:p>
          <a:p>
            <a:pPr marL="514350" indent="-514350">
              <a:buFont typeface="+mj-lt"/>
              <a:buAutoNum type="alphaLcPeriod"/>
            </a:pPr>
            <a:r>
              <a:rPr lang="en-US">
                <a:ea typeface="+mn-lt"/>
                <a:cs typeface="+mn-lt"/>
              </a:rPr>
              <a:t>Has the message been read?</a:t>
            </a: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9974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F76A-FA22-4EBB-9B1A-622AAFF0E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+mn-lt"/>
                <a:cs typeface="+mn-lt"/>
              </a:rPr>
              <a:t>a. </a:t>
            </a:r>
            <a:r>
              <a:rPr lang="en-GB">
                <a:ea typeface="+mn-lt"/>
                <a:cs typeface="+mn-lt"/>
              </a:rPr>
              <a:t>What is the content of the message the phone </a:t>
            </a:r>
            <a:r>
              <a:rPr lang="en-GB">
                <a:solidFill>
                  <a:srgbClr val="FF0000"/>
                </a:solidFill>
                <a:ea typeface="+mn-lt"/>
                <a:cs typeface="+mn-lt"/>
              </a:rPr>
              <a:t>received</a:t>
            </a:r>
            <a:r>
              <a:rPr lang="en-GB">
                <a:ea typeface="+mn-lt"/>
                <a:cs typeface="+mn-lt"/>
              </a:rPr>
              <a:t> on Jan 29, 2020 at 06:20:45 pm?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3C119-D458-4CAB-BAAB-73AC0149C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cs typeface="Calibri"/>
              </a:rPr>
              <a:t>Step 1: Find the </a:t>
            </a:r>
            <a:r>
              <a:rPr lang="en-US">
                <a:solidFill>
                  <a:srgbClr val="7030A0"/>
                </a:solidFill>
                <a:cs typeface="Calibri"/>
              </a:rPr>
              <a:t>database</a:t>
            </a:r>
            <a:r>
              <a:rPr lang="en-US">
                <a:cs typeface="Calibri"/>
              </a:rPr>
              <a:t> where message evidence is stored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Step 2: Find the </a:t>
            </a:r>
            <a:r>
              <a:rPr lang="en-US">
                <a:solidFill>
                  <a:srgbClr val="7030A0"/>
                </a:solidFill>
                <a:cs typeface="Calibri"/>
              </a:rPr>
              <a:t>table</a:t>
            </a:r>
            <a:r>
              <a:rPr lang="en-US">
                <a:cs typeface="Calibri"/>
              </a:rPr>
              <a:t> contains the message content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Step 3: Find the </a:t>
            </a:r>
            <a:r>
              <a:rPr lang="en-US">
                <a:solidFill>
                  <a:srgbClr val="7030A0"/>
                </a:solidFill>
                <a:cs typeface="Calibri"/>
              </a:rPr>
              <a:t>column</a:t>
            </a:r>
            <a:r>
              <a:rPr lang="en-US">
                <a:cs typeface="Calibri"/>
              </a:rPr>
              <a:t> contains the message content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Step 4: Find the message content  in a </a:t>
            </a:r>
            <a:r>
              <a:rPr lang="en-US">
                <a:solidFill>
                  <a:srgbClr val="7030A0"/>
                </a:solidFill>
                <a:cs typeface="Calibri"/>
              </a:rPr>
              <a:t>cell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02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9859-C557-4E70-9BB3-33411F31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1: </a:t>
            </a:r>
            <a:r>
              <a:rPr lang="en-US">
                <a:cs typeface="Calibri"/>
              </a:rPr>
              <a:t>Find database where message evidence is stored</a:t>
            </a:r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E26761E-DCB1-4209-8B9B-7451C5DA9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87" y="2465757"/>
            <a:ext cx="9082181" cy="33321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E4C85C-66BB-494C-BBE9-8D4863380919}"/>
              </a:ext>
            </a:extLst>
          </p:cNvPr>
          <p:cNvSpPr/>
          <p:nvPr/>
        </p:nvSpPr>
        <p:spPr>
          <a:xfrm>
            <a:off x="1308352" y="2876373"/>
            <a:ext cx="8520546" cy="318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08F9109D-7414-49D5-A1D2-03B4A49EDABA}"/>
              </a:ext>
            </a:extLst>
          </p:cNvPr>
          <p:cNvSpPr txBox="1"/>
          <p:nvPr/>
        </p:nvSpPr>
        <p:spPr>
          <a:xfrm>
            <a:off x="8166353" y="2466692"/>
            <a:ext cx="119149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  <a:cs typeface="Calibri"/>
              </a:rPr>
              <a:t>-L: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C0C1E-4EB2-4D84-9FDC-557BDA690067}"/>
              </a:ext>
            </a:extLst>
          </p:cNvPr>
          <p:cNvSpPr txBox="1"/>
          <p:nvPr/>
        </p:nvSpPr>
        <p:spPr>
          <a:xfrm>
            <a:off x="758687" y="2096425"/>
            <a:ext cx="419101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/>
              <a:t>Show Google Messaging package structure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36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7682DE-E016-457B-88C7-13A9090B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Background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705D3-E4C8-4A8C-83C3-50B9D35C7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A3694F0-AEA2-41AD-AA40-7E421D379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" y="1979743"/>
            <a:ext cx="8915494" cy="3585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E9260D-ABD0-44FF-984F-9DE07BB61D64}"/>
              </a:ext>
            </a:extLst>
          </p:cNvPr>
          <p:cNvSpPr/>
          <p:nvPr/>
        </p:nvSpPr>
        <p:spPr>
          <a:xfrm>
            <a:off x="1523337" y="2394671"/>
            <a:ext cx="8409708" cy="277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34AB0D-7084-455B-934B-562182051960}"/>
              </a:ext>
            </a:extLst>
          </p:cNvPr>
          <p:cNvSpPr/>
          <p:nvPr/>
        </p:nvSpPr>
        <p:spPr>
          <a:xfrm>
            <a:off x="1527666" y="3687474"/>
            <a:ext cx="1080653" cy="290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B25113-9E95-43C5-BC3B-6A8F00B59593}"/>
              </a:ext>
            </a:extLst>
          </p:cNvPr>
          <p:cNvSpPr txBox="1"/>
          <p:nvPr/>
        </p:nvSpPr>
        <p:spPr>
          <a:xfrm>
            <a:off x="1021080" y="1610411"/>
            <a:ext cx="337201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/>
              <a:t>Show Google Messaging 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9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DEED7-D2F2-4B9F-B732-30880412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Step 2: </a:t>
            </a:r>
            <a:r>
              <a:rPr lang="en-US">
                <a:cs typeface="Calibri"/>
              </a:rPr>
              <a:t>Find the </a:t>
            </a:r>
            <a:r>
              <a:rPr lang="en-US">
                <a:solidFill>
                  <a:srgbClr val="7030A0"/>
                </a:solidFill>
                <a:cs typeface="Calibri"/>
              </a:rPr>
              <a:t>table</a:t>
            </a:r>
            <a:r>
              <a:rPr lang="en-US">
                <a:cs typeface="Calibri"/>
              </a:rPr>
              <a:t> contains the message content with timestamps</a:t>
            </a:r>
            <a:endParaRPr lang="en-US"/>
          </a:p>
        </p:txBody>
      </p:sp>
      <p:pic>
        <p:nvPicPr>
          <p:cNvPr id="5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172F5DF-E6FC-47E2-9AE9-E525F6D31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0470"/>
            <a:ext cx="10863262" cy="754164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71DF641-C37F-443A-BACA-93CF11169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269" y="3277320"/>
            <a:ext cx="4124324" cy="3454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BB418A-D788-4AF2-83A8-8EF87E3885D2}"/>
              </a:ext>
            </a:extLst>
          </p:cNvPr>
          <p:cNvSpPr/>
          <p:nvPr/>
        </p:nvSpPr>
        <p:spPr>
          <a:xfrm>
            <a:off x="1305142" y="2736212"/>
            <a:ext cx="10404763" cy="360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045F9-4A52-4517-93E5-4E91DC3165DA}"/>
              </a:ext>
            </a:extLst>
          </p:cNvPr>
          <p:cNvSpPr/>
          <p:nvPr/>
        </p:nvSpPr>
        <p:spPr>
          <a:xfrm>
            <a:off x="7207730" y="3844653"/>
            <a:ext cx="886692" cy="249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FAEDAA-5498-4C2B-8632-0C655FDB5233}"/>
              </a:ext>
            </a:extLst>
          </p:cNvPr>
          <p:cNvSpPr/>
          <p:nvPr/>
        </p:nvSpPr>
        <p:spPr>
          <a:xfrm>
            <a:off x="7201668" y="5851179"/>
            <a:ext cx="664585" cy="172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FA180-4FEF-4081-AA1E-72A89125FCA8}"/>
              </a:ext>
            </a:extLst>
          </p:cNvPr>
          <p:cNvSpPr/>
          <p:nvPr/>
        </p:nvSpPr>
        <p:spPr>
          <a:xfrm>
            <a:off x="7201668" y="6363798"/>
            <a:ext cx="761567" cy="214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20A41-6CAE-42BD-A600-7D3B9D7B44CB}"/>
              </a:ext>
            </a:extLst>
          </p:cNvPr>
          <p:cNvSpPr txBox="1"/>
          <p:nvPr/>
        </p:nvSpPr>
        <p:spPr>
          <a:xfrm>
            <a:off x="829757" y="1989343"/>
            <a:ext cx="390799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Open the message database (</a:t>
            </a:r>
            <a:r>
              <a:rPr lang="en-US" err="1">
                <a:cs typeface="Calibri"/>
              </a:rPr>
              <a:t>bugle_db</a:t>
            </a:r>
            <a:r>
              <a:rPr lang="en-US">
                <a:cs typeface="Calibri"/>
              </a:rPr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DAEE8B-8DA1-4AE7-97B4-F9B1B2798999}"/>
              </a:ext>
            </a:extLst>
          </p:cNvPr>
          <p:cNvCxnSpPr>
            <a:cxnSpLocks/>
          </p:cNvCxnSpPr>
          <p:nvPr/>
        </p:nvCxnSpPr>
        <p:spPr>
          <a:xfrm>
            <a:off x="4118776" y="5414838"/>
            <a:ext cx="2926080" cy="5227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EBD117-8D92-421B-8246-C072D990ADDE}"/>
              </a:ext>
            </a:extLst>
          </p:cNvPr>
          <p:cNvSpPr txBox="1"/>
          <p:nvPr/>
        </p:nvSpPr>
        <p:spPr>
          <a:xfrm>
            <a:off x="829756" y="5242752"/>
            <a:ext cx="353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Table contains messages timestamp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09B31-2C3D-49DB-8FFC-D6002182B177}"/>
              </a:ext>
            </a:extLst>
          </p:cNvPr>
          <p:cNvSpPr txBox="1"/>
          <p:nvPr/>
        </p:nvSpPr>
        <p:spPr>
          <a:xfrm>
            <a:off x="829756" y="3890404"/>
            <a:ext cx="316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Table contains message content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8820C4-6284-427A-8813-A632BDEA2137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991006" y="4007162"/>
            <a:ext cx="3206914" cy="67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757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1AF3-A1FF-415B-9CD1-5D9B9028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cs typeface="Calibri"/>
              </a:rPr>
              <a:t>Step 3: Find the </a:t>
            </a:r>
            <a:r>
              <a:rPr lang="en-US">
                <a:solidFill>
                  <a:srgbClr val="7030A0"/>
                </a:solidFill>
                <a:cs typeface="Calibri"/>
              </a:rPr>
              <a:t>column</a:t>
            </a:r>
            <a:r>
              <a:rPr lang="en-US">
                <a:cs typeface="Calibri"/>
              </a:rPr>
              <a:t> contains the message received timestamp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41F3DF6-7102-4565-B86A-FBA61B1A3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308948"/>
            <a:ext cx="10744199" cy="1961249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36A06632-27E2-4282-A23D-D81580E9C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32" y="5281012"/>
            <a:ext cx="3910012" cy="1017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38B22E-24B2-443A-901D-D918E793A70D}"/>
              </a:ext>
            </a:extLst>
          </p:cNvPr>
          <p:cNvSpPr txBox="1"/>
          <p:nvPr/>
        </p:nvSpPr>
        <p:spPr>
          <a:xfrm>
            <a:off x="7146132" y="4900488"/>
            <a:ext cx="373125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timestamp of </a:t>
            </a:r>
            <a:r>
              <a:rPr lang="en-US">
                <a:cs typeface="Calibri"/>
              </a:rPr>
              <a:t>Message </a:t>
            </a:r>
            <a:r>
              <a:rPr lang="en-US">
                <a:solidFill>
                  <a:srgbClr val="FF0000"/>
                </a:solidFill>
                <a:cs typeface="Calibri"/>
              </a:rPr>
              <a:t>received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C9AD75-8DBE-4E56-9286-BABF32885010}"/>
              </a:ext>
            </a:extLst>
          </p:cNvPr>
          <p:cNvCxnSpPr>
            <a:cxnSpLocks/>
          </p:cNvCxnSpPr>
          <p:nvPr/>
        </p:nvCxnSpPr>
        <p:spPr>
          <a:xfrm>
            <a:off x="6310313" y="3433639"/>
            <a:ext cx="1462087" cy="14263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D03C4F-CE08-4F3F-9BFB-B22296B4DC42}"/>
              </a:ext>
            </a:extLst>
          </p:cNvPr>
          <p:cNvSpPr txBox="1"/>
          <p:nvPr/>
        </p:nvSpPr>
        <p:spPr>
          <a:xfrm>
            <a:off x="609601" y="1905375"/>
            <a:ext cx="24561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Open the message table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FE78AB-79AE-4019-AE2C-06C82F4AE655}"/>
              </a:ext>
            </a:extLst>
          </p:cNvPr>
          <p:cNvSpPr/>
          <p:nvPr/>
        </p:nvSpPr>
        <p:spPr>
          <a:xfrm>
            <a:off x="5683939" y="2682970"/>
            <a:ext cx="1368868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11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6812B-C56B-482E-830D-56ADDF35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Step 4: Find the message content  in a </a:t>
            </a:r>
            <a:r>
              <a:rPr lang="en-US">
                <a:solidFill>
                  <a:srgbClr val="7030A0"/>
                </a:solidFill>
                <a:cs typeface="Calibri"/>
              </a:rPr>
              <a:t>cell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0746832-3177-4A29-871B-A639415D4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308948"/>
            <a:ext cx="10744199" cy="1961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4BC0D9-4CF6-4EE9-9E12-47A071E542E5}"/>
              </a:ext>
            </a:extLst>
          </p:cNvPr>
          <p:cNvSpPr txBox="1"/>
          <p:nvPr/>
        </p:nvSpPr>
        <p:spPr>
          <a:xfrm>
            <a:off x="609601" y="1905375"/>
            <a:ext cx="206851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Find conversation 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064693-170D-4C45-BB64-837C4C804CC2}"/>
              </a:ext>
            </a:extLst>
          </p:cNvPr>
          <p:cNvSpPr/>
          <p:nvPr/>
        </p:nvSpPr>
        <p:spPr>
          <a:xfrm>
            <a:off x="5683939" y="2682970"/>
            <a:ext cx="1368868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2A854F-1913-490D-8AD7-1EBAEE79E09D}"/>
              </a:ext>
            </a:extLst>
          </p:cNvPr>
          <p:cNvSpPr/>
          <p:nvPr/>
        </p:nvSpPr>
        <p:spPr>
          <a:xfrm>
            <a:off x="1156997" y="2652211"/>
            <a:ext cx="1139605" cy="24075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6A4087-CA54-4087-AE93-14E59CE91D78}"/>
              </a:ext>
            </a:extLst>
          </p:cNvPr>
          <p:cNvCxnSpPr>
            <a:cxnSpLocks/>
          </p:cNvCxnSpPr>
          <p:nvPr/>
        </p:nvCxnSpPr>
        <p:spPr>
          <a:xfrm flipH="1">
            <a:off x="2226365" y="2308948"/>
            <a:ext cx="341906" cy="355293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79FCCE1-E1EB-4E36-90B6-A68B3D2D02F7}"/>
              </a:ext>
            </a:extLst>
          </p:cNvPr>
          <p:cNvSpPr txBox="1"/>
          <p:nvPr/>
        </p:nvSpPr>
        <p:spPr>
          <a:xfrm>
            <a:off x="772691" y="5279666"/>
            <a:ext cx="190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conversation_id</a:t>
            </a:r>
            <a:r>
              <a:rPr lang="en-GB"/>
              <a:t>=2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B0C0A4-840C-46AE-A4E6-940821FF4BAB}"/>
              </a:ext>
            </a:extLst>
          </p:cNvPr>
          <p:cNvCxnSpPr>
            <a:cxnSpLocks/>
          </p:cNvCxnSpPr>
          <p:nvPr/>
        </p:nvCxnSpPr>
        <p:spPr>
          <a:xfrm flipH="1" flipV="1">
            <a:off x="2226366" y="3355451"/>
            <a:ext cx="230587" cy="18526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814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9DCA148-79F8-4EC2-BEBF-24092D16F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34" y="2122626"/>
            <a:ext cx="10041731" cy="31355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E8EBFE-DE16-4671-90B9-432CA262DD4D}"/>
              </a:ext>
            </a:extLst>
          </p:cNvPr>
          <p:cNvSpPr/>
          <p:nvPr/>
        </p:nvSpPr>
        <p:spPr>
          <a:xfrm>
            <a:off x="1385607" y="2661699"/>
            <a:ext cx="409514" cy="202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6038A2-524F-46E6-A65C-47C4B0C7ADAC}"/>
              </a:ext>
            </a:extLst>
          </p:cNvPr>
          <p:cNvSpPr/>
          <p:nvPr/>
        </p:nvSpPr>
        <p:spPr>
          <a:xfrm>
            <a:off x="3382564" y="2649793"/>
            <a:ext cx="595313" cy="214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E73623-575B-4098-82AE-FE69A5F72985}"/>
              </a:ext>
            </a:extLst>
          </p:cNvPr>
          <p:cNvSpPr/>
          <p:nvPr/>
        </p:nvSpPr>
        <p:spPr>
          <a:xfrm>
            <a:off x="8764189" y="2661699"/>
            <a:ext cx="1131094" cy="202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C972F-E3B4-4FE3-9F9B-DE21F957540F}"/>
              </a:ext>
            </a:extLst>
          </p:cNvPr>
          <p:cNvSpPr txBox="1"/>
          <p:nvPr/>
        </p:nvSpPr>
        <p:spPr>
          <a:xfrm>
            <a:off x="4658915" y="28902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D13A52-00A5-4144-849D-5EBAA3837CE0}"/>
              </a:ext>
            </a:extLst>
          </p:cNvPr>
          <p:cNvSpPr/>
          <p:nvPr/>
        </p:nvSpPr>
        <p:spPr>
          <a:xfrm>
            <a:off x="1453751" y="3257012"/>
            <a:ext cx="9655967" cy="297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A47D58-4CAE-4DF2-A772-A4DB3C912145}"/>
              </a:ext>
            </a:extLst>
          </p:cNvPr>
          <p:cNvSpPr txBox="1"/>
          <p:nvPr/>
        </p:nvSpPr>
        <p:spPr>
          <a:xfrm>
            <a:off x="1075134" y="1741507"/>
            <a:ext cx="326153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Find _id=2 in conversations 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1385FF-D8AE-403D-93BD-7E9A7C6FEE0F}"/>
              </a:ext>
            </a:extLst>
          </p:cNvPr>
          <p:cNvSpPr txBox="1"/>
          <p:nvPr/>
        </p:nvSpPr>
        <p:spPr>
          <a:xfrm>
            <a:off x="6030514" y="827815"/>
            <a:ext cx="3261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  <a:cs typeface="Calibri"/>
              </a:rPr>
              <a:t>Solution</a:t>
            </a:r>
            <a:r>
              <a:rPr lang="en-US">
                <a:solidFill>
                  <a:srgbClr val="7030A0"/>
                </a:solidFill>
                <a:cs typeface="Calibri"/>
              </a:rPr>
              <a:t>: message content </a:t>
            </a:r>
            <a:r>
              <a:rPr lang="en-US">
                <a:solidFill>
                  <a:srgbClr val="7030A0"/>
                </a:solidFill>
                <a:ea typeface="+mn-lt"/>
                <a:cs typeface="+mn-lt"/>
              </a:rPr>
              <a:t>sent on Jan 29, 2020 at 06:20:43 pm</a:t>
            </a:r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58DED7-078D-4BF2-A1AC-AAAA34178690}"/>
              </a:ext>
            </a:extLst>
          </p:cNvPr>
          <p:cNvCxnSpPr>
            <a:cxnSpLocks/>
          </p:cNvCxnSpPr>
          <p:nvPr/>
        </p:nvCxnSpPr>
        <p:spPr>
          <a:xfrm>
            <a:off x="7823413" y="1534817"/>
            <a:ext cx="1468634" cy="17221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792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1AF3-A1FF-415B-9CD1-5D9B9028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b. </a:t>
            </a:r>
            <a:r>
              <a:rPr lang="en-GB">
                <a:ea typeface="+mn-lt"/>
                <a:cs typeface="+mn-lt"/>
              </a:rPr>
              <a:t>When was message </a:t>
            </a:r>
            <a:r>
              <a:rPr lang="en-GB">
                <a:solidFill>
                  <a:srgbClr val="FF0000"/>
                </a:solidFill>
                <a:ea typeface="+mn-lt"/>
                <a:cs typeface="+mn-lt"/>
              </a:rPr>
              <a:t>sent</a:t>
            </a:r>
            <a:r>
              <a:rPr lang="en-GB">
                <a:ea typeface="+mn-lt"/>
                <a:cs typeface="+mn-lt"/>
              </a:rPr>
              <a:t> by the other person?</a:t>
            </a:r>
            <a:endParaRPr lang="en-US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41F3DF6-7102-4565-B86A-FBA61B1A3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308948"/>
            <a:ext cx="10744199" cy="196124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5CE2D43-C0ED-4B5A-AAE7-D2B7A9D3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6" y="5275485"/>
            <a:ext cx="3671887" cy="969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59AE4A-7BDB-408C-9766-B458C64F948E}"/>
              </a:ext>
            </a:extLst>
          </p:cNvPr>
          <p:cNvSpPr txBox="1"/>
          <p:nvPr/>
        </p:nvSpPr>
        <p:spPr>
          <a:xfrm>
            <a:off x="1704975" y="4900487"/>
            <a:ext cx="31930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timestamp of Message </a:t>
            </a:r>
            <a:r>
              <a:rPr lang="en-US">
                <a:solidFill>
                  <a:srgbClr val="FF0000"/>
                </a:solidFill>
              </a:rPr>
              <a:t>sent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4865A-7239-4014-AE02-26967C9B842E}"/>
              </a:ext>
            </a:extLst>
          </p:cNvPr>
          <p:cNvCxnSpPr/>
          <p:nvPr/>
        </p:nvCxnSpPr>
        <p:spPr>
          <a:xfrm flipH="1">
            <a:off x="3081338" y="3421731"/>
            <a:ext cx="478632" cy="14501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D03C4F-CE08-4F3F-9BFB-B22296B4DC42}"/>
              </a:ext>
            </a:extLst>
          </p:cNvPr>
          <p:cNvSpPr txBox="1"/>
          <p:nvPr/>
        </p:nvSpPr>
        <p:spPr>
          <a:xfrm>
            <a:off x="609601" y="1905375"/>
            <a:ext cx="181209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In the same table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88EB17-7859-4CEC-940A-B251E3F40BEE}"/>
              </a:ext>
            </a:extLst>
          </p:cNvPr>
          <p:cNvSpPr/>
          <p:nvPr/>
        </p:nvSpPr>
        <p:spPr>
          <a:xfrm>
            <a:off x="2891706" y="2664241"/>
            <a:ext cx="1139605" cy="240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0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3BD51-FF9C-4109-A096-C9BE7C04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c. Who sent the message?</a:t>
            </a:r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3EC8AF7-C692-47C6-B2FE-29C409450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34" y="2561899"/>
            <a:ext cx="10041731" cy="31355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77DD1B-5622-4E8B-B4EA-A80F77F811E6}"/>
              </a:ext>
            </a:extLst>
          </p:cNvPr>
          <p:cNvSpPr/>
          <p:nvPr/>
        </p:nvSpPr>
        <p:spPr>
          <a:xfrm>
            <a:off x="1385607" y="3100972"/>
            <a:ext cx="409514" cy="202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E2A7EF-5A1E-47C1-B890-79AB951A1B11}"/>
              </a:ext>
            </a:extLst>
          </p:cNvPr>
          <p:cNvSpPr/>
          <p:nvPr/>
        </p:nvSpPr>
        <p:spPr>
          <a:xfrm>
            <a:off x="3382564" y="3089066"/>
            <a:ext cx="595313" cy="214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F84969-0D95-4C6B-AF9B-07BB1403EC44}"/>
              </a:ext>
            </a:extLst>
          </p:cNvPr>
          <p:cNvSpPr/>
          <p:nvPr/>
        </p:nvSpPr>
        <p:spPr>
          <a:xfrm>
            <a:off x="8764189" y="3100972"/>
            <a:ext cx="1131094" cy="202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04BDE-B876-443F-8D9E-ED96ACA6AF6E}"/>
              </a:ext>
            </a:extLst>
          </p:cNvPr>
          <p:cNvSpPr txBox="1"/>
          <p:nvPr/>
        </p:nvSpPr>
        <p:spPr>
          <a:xfrm>
            <a:off x="4658915" y="332957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9F34E0-6068-4DB2-B01A-BA9AAC6C49AE}"/>
              </a:ext>
            </a:extLst>
          </p:cNvPr>
          <p:cNvSpPr/>
          <p:nvPr/>
        </p:nvSpPr>
        <p:spPr>
          <a:xfrm>
            <a:off x="1453751" y="3696285"/>
            <a:ext cx="9655967" cy="297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E75C3F-FB97-4E50-A713-0CFCC39CC59C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 flipH="1">
            <a:off x="3680221" y="2180899"/>
            <a:ext cx="1265358" cy="9081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4703BB-F7C6-46BD-BD1D-0E63054B5263}"/>
              </a:ext>
            </a:extLst>
          </p:cNvPr>
          <p:cNvSpPr txBox="1"/>
          <p:nvPr/>
        </p:nvSpPr>
        <p:spPr>
          <a:xfrm>
            <a:off x="3876432" y="1534568"/>
            <a:ext cx="2138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7030A0"/>
                </a:solidFill>
                <a:cs typeface="Calibri"/>
              </a:rPr>
              <a:t>phone number of the sender/receiver</a:t>
            </a:r>
          </a:p>
        </p:txBody>
      </p:sp>
    </p:spTree>
    <p:extLst>
      <p:ext uri="{BB962C8B-B14F-4D97-AF65-F5344CB8AC3E}">
        <p14:creationId xmlns:p14="http://schemas.microsoft.com/office/powerpoint/2010/main" val="1298092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B1C845-76D3-430F-8315-7DFB8954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d. Has the message been read?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2CE26-7C09-41FF-B8D2-C4CD4ABC9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3124736"/>
            <a:ext cx="10744199" cy="19612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19DDC-3CE1-458C-9A01-916A98BB611E}"/>
              </a:ext>
            </a:extLst>
          </p:cNvPr>
          <p:cNvSpPr txBox="1"/>
          <p:nvPr/>
        </p:nvSpPr>
        <p:spPr>
          <a:xfrm>
            <a:off x="510989" y="2721163"/>
            <a:ext cx="24561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>
                <a:cs typeface="Calibri"/>
              </a:rPr>
              <a:t>Open the message 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D5AD2-F3F7-466C-A9F2-414207EA8FCF}"/>
              </a:ext>
            </a:extLst>
          </p:cNvPr>
          <p:cNvSpPr/>
          <p:nvPr/>
        </p:nvSpPr>
        <p:spPr>
          <a:xfrm>
            <a:off x="10829364" y="3471863"/>
            <a:ext cx="425824" cy="257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0B2B6-1203-45BF-A120-C5E2552381F3}"/>
              </a:ext>
            </a:extLst>
          </p:cNvPr>
          <p:cNvSpPr txBox="1"/>
          <p:nvPr/>
        </p:nvSpPr>
        <p:spPr>
          <a:xfrm>
            <a:off x="7653617" y="1907357"/>
            <a:ext cx="36015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Seen: read flag</a:t>
            </a:r>
          </a:p>
          <a:p>
            <a:r>
              <a:rPr lang="en-GB"/>
              <a:t>0: False, message has not been seen</a:t>
            </a:r>
          </a:p>
          <a:p>
            <a:r>
              <a:rPr lang="en-GB"/>
              <a:t>1: True means its has been seen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EF0BBE-CBE1-4CA8-A4D8-500CF6A8BDF9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454403" y="2830687"/>
            <a:ext cx="1374961" cy="5983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694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954F-8F63-43FB-8D70-9858217E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36431-E946-4244-AB44-1B51F1ACA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Understand the application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Locate the packages.xml for metadata of the application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Look at the application directories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Go to the "databases" directory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Open </a:t>
            </a:r>
            <a:r>
              <a:rPr lang="en-US" err="1">
                <a:cs typeface="Calibri"/>
              </a:rPr>
              <a:t>bugle_db</a:t>
            </a:r>
            <a:endParaRPr lang="en-US" err="1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Explore these tables: messages, conversations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Fetch the information needed from these tables</a:t>
            </a:r>
            <a:endParaRPr lang="en-US">
              <a:ea typeface="+mn-lt"/>
              <a:cs typeface="+mn-lt"/>
            </a:endParaRPr>
          </a:p>
          <a:p>
            <a:pPr marL="685800"/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397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01F-398E-4008-ACB8-3D6D374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Google Mobile Services (GMS)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3448-17B5-4F05-9921-5B45E21E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2664599"/>
          </a:xfrm>
        </p:spPr>
        <p:txBody>
          <a:bodyPr>
            <a:normAutofit/>
          </a:bodyPr>
          <a:lstStyle/>
          <a:p>
            <a:r>
              <a:rPr lang="en-GB"/>
              <a:t>GMS is a collection of Google applications and </a:t>
            </a:r>
            <a:r>
              <a:rPr lang="en-GB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APIs</a:t>
            </a:r>
            <a:r>
              <a:rPr lang="en-GB"/>
              <a:t> </a:t>
            </a:r>
          </a:p>
          <a:p>
            <a:pPr lvl="1"/>
            <a:r>
              <a:rPr lang="en-GB"/>
              <a:t>Google proprietary/native application</a:t>
            </a:r>
          </a:p>
          <a:p>
            <a:r>
              <a:rPr lang="en-GB"/>
              <a:t>GMS helps support functionality across devices. </a:t>
            </a:r>
          </a:p>
          <a:p>
            <a:pPr lvl="1"/>
            <a:r>
              <a:rPr lang="en-GB"/>
              <a:t>These apps work together seamlessly to ensure your device provides a great user experience right out of the box.</a:t>
            </a:r>
            <a:endParaRPr lang="en-US"/>
          </a:p>
          <a:p>
            <a:r>
              <a:rPr lang="en-US"/>
              <a:t>GMS package pattern: </a:t>
            </a:r>
            <a:r>
              <a:rPr lang="en-US" i="1" err="1">
                <a:solidFill>
                  <a:srgbClr val="C00000"/>
                </a:solidFill>
              </a:rPr>
              <a:t>com.google.android.</a:t>
            </a:r>
            <a:r>
              <a:rPr lang="en-US" i="1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calculator</a:t>
            </a:r>
            <a:endParaRPr lang="en-US" i="1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330D0D-9AC2-43A8-B14E-9560373CD234}"/>
              </a:ext>
            </a:extLst>
          </p:cNvPr>
          <p:cNvCxnSpPr>
            <a:cxnSpLocks/>
          </p:cNvCxnSpPr>
          <p:nvPr/>
        </p:nvCxnSpPr>
        <p:spPr>
          <a:xfrm flipH="1">
            <a:off x="4415692" y="4353169"/>
            <a:ext cx="1203570" cy="5048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FF1F0D6-E33B-479D-B4DC-D74B0065D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157" y="4858046"/>
            <a:ext cx="4496706" cy="170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Google will require all Android devices launched after January 31, 2020 to  run Android 10 - Smartphone Camp">
            <a:extLst>
              <a:ext uri="{FF2B5EF4-FFF2-40B4-BE49-F238E27FC236}">
                <a16:creationId xmlns:a16="http://schemas.microsoft.com/office/drawing/2014/main" id="{7E346897-3DE6-49D7-9CE4-BBD21FDE6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446" y="0"/>
            <a:ext cx="4023948" cy="193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3FB644-B62E-40A6-9AE1-38C7F392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3" y="1081900"/>
            <a:ext cx="2263336" cy="2423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B6652-7902-4DB3-8F7C-848326B5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Show all Google GMS Apps: </a:t>
            </a:r>
            <a:r>
              <a:rPr lang="en-US" sz="4400" i="1">
                <a:solidFill>
                  <a:srgbClr val="C00000"/>
                </a:solidFill>
              </a:rPr>
              <a:t>com.google.*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368D8-106F-4036-9305-D9BF642D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9604"/>
            <a:ext cx="5022015" cy="3833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DF31A-1029-4FDA-992A-6DD44264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787" y="4031897"/>
            <a:ext cx="4678849" cy="26830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5A17D2-B694-4591-8097-9A610DB86E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649492" y="4905214"/>
            <a:ext cx="1682295" cy="468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52B179-545E-4954-BF90-28E80A490E88}"/>
              </a:ext>
            </a:extLst>
          </p:cNvPr>
          <p:cNvSpPr txBox="1"/>
          <p:nvPr/>
        </p:nvSpPr>
        <p:spPr>
          <a:xfrm>
            <a:off x="7623351" y="2861292"/>
            <a:ext cx="212210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100"/>
              <a:t>‘</a:t>
            </a:r>
            <a:r>
              <a:rPr lang="en-GB" sz="1100" i="1" err="1">
                <a:solidFill>
                  <a:srgbClr val="FF0000"/>
                </a:solidFill>
              </a:rPr>
              <a:t>dreamliner</a:t>
            </a:r>
            <a:r>
              <a:rPr lang="en-GB" sz="1100"/>
              <a:t>’ wireless charging widget support</a:t>
            </a:r>
            <a:endParaRPr lang="en-US" sz="11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EC10EC-F4F4-49A2-865C-17F5BC0D018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85281" y="2293585"/>
            <a:ext cx="3232562" cy="11354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91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8E8B1-48C2-4781-85D7-D55E297D1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Investigating</a:t>
            </a:r>
            <a:r>
              <a:rPr lang="en-US">
                <a:cs typeface="Calibri Light"/>
              </a:rPr>
              <a:t> 3 GMS Apps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06A46-14E2-420B-B910-2D8EC3A0B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1225" cy="26963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/>
            <a:r>
              <a:rPr lang="en-US">
                <a:cs typeface="Calibri"/>
              </a:rPr>
              <a:t>Investigating Google Messages</a:t>
            </a:r>
          </a:p>
          <a:p>
            <a:pPr marL="971550" lvl="1"/>
            <a:r>
              <a:rPr lang="en-US" i="1" err="1">
                <a:solidFill>
                  <a:srgbClr val="7030A0"/>
                </a:solidFill>
                <a:ea typeface="+mn-lt"/>
                <a:cs typeface="+mn-lt"/>
              </a:rPr>
              <a:t>com.google.android.apps.messaging</a:t>
            </a:r>
            <a:endParaRPr lang="en-US" i="1" err="1">
              <a:solidFill>
                <a:srgbClr val="7030A0"/>
              </a:solidFill>
              <a:cs typeface="Calibri"/>
            </a:endParaRPr>
          </a:p>
          <a:p>
            <a:pPr marL="514350" indent="-514350"/>
            <a:r>
              <a:rPr lang="en-US">
                <a:cs typeface="Calibri"/>
              </a:rPr>
              <a:t>Investigating Google Maps</a:t>
            </a:r>
          </a:p>
          <a:p>
            <a:pPr marL="971550" lvl="1"/>
            <a:r>
              <a:rPr lang="en-US" i="1" err="1">
                <a:solidFill>
                  <a:srgbClr val="7030A0"/>
                </a:solidFill>
                <a:cs typeface="Calibri"/>
              </a:rPr>
              <a:t>com.google.android.apps.maps</a:t>
            </a:r>
            <a:endParaRPr lang="en-US" i="1">
              <a:solidFill>
                <a:srgbClr val="7030A0"/>
              </a:solidFill>
              <a:cs typeface="Calibri"/>
            </a:endParaRPr>
          </a:p>
          <a:p>
            <a:pPr marL="514350" indent="-514350"/>
            <a:r>
              <a:rPr lang="en-US">
                <a:cs typeface="Calibri"/>
              </a:rPr>
              <a:t>Investigating Google Photos</a:t>
            </a:r>
          </a:p>
          <a:p>
            <a:pPr marL="971550" lvl="1"/>
            <a:r>
              <a:rPr lang="en-US" i="1" err="1">
                <a:solidFill>
                  <a:srgbClr val="7030A0"/>
                </a:solidFill>
                <a:cs typeface="Calibri"/>
              </a:rPr>
              <a:t>com.google.android.apps.photos</a:t>
            </a:r>
            <a:endParaRPr lang="en-US" i="1">
              <a:solidFill>
                <a:srgbClr val="7030A0"/>
              </a:solidFill>
              <a:cs typeface="Calibri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74BF29-82CF-435B-B9F6-1E82FA9E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899" y="57132"/>
            <a:ext cx="4564855" cy="1933612"/>
          </a:xfrm>
          <a:prstGeom prst="rect">
            <a:avLst/>
          </a:prstGeom>
        </p:spPr>
      </p:pic>
      <p:pic>
        <p:nvPicPr>
          <p:cNvPr id="5" name="Picture 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B1F16502-D088-4E7E-B9FF-CE3FDE8D4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462" y="2238861"/>
            <a:ext cx="4219575" cy="2058811"/>
          </a:xfrm>
          <a:prstGeom prst="rect">
            <a:avLst/>
          </a:prstGeom>
        </p:spPr>
      </p:pic>
      <p:pic>
        <p:nvPicPr>
          <p:cNvPr id="6" name="Picture 6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C6C0C08-92A5-4EE7-AAEE-1430A41BC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118" y="4394136"/>
            <a:ext cx="4291012" cy="218928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2CD51F-B5BA-4C44-A599-093212B8237A}"/>
              </a:ext>
            </a:extLst>
          </p:cNvPr>
          <p:cNvCxnSpPr/>
          <p:nvPr/>
        </p:nvCxnSpPr>
        <p:spPr>
          <a:xfrm flipV="1">
            <a:off x="6067425" y="1814510"/>
            <a:ext cx="1652584" cy="335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98E004-F066-423B-9E9B-8FC4347AA236}"/>
              </a:ext>
            </a:extLst>
          </p:cNvPr>
          <p:cNvCxnSpPr>
            <a:cxnSpLocks/>
          </p:cNvCxnSpPr>
          <p:nvPr/>
        </p:nvCxnSpPr>
        <p:spPr>
          <a:xfrm flipV="1">
            <a:off x="5829301" y="3374229"/>
            <a:ext cx="1676397" cy="142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B70D91-1262-4128-A156-371621D58395}"/>
              </a:ext>
            </a:extLst>
          </p:cNvPr>
          <p:cNvCxnSpPr>
            <a:cxnSpLocks/>
          </p:cNvCxnSpPr>
          <p:nvPr/>
        </p:nvCxnSpPr>
        <p:spPr>
          <a:xfrm>
            <a:off x="6126956" y="4364828"/>
            <a:ext cx="569116" cy="3905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67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BB4A-BD20-4C76-8198-17680B86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Investigating Google Messages</a:t>
            </a:r>
          </a:p>
        </p:txBody>
      </p:sp>
    </p:spTree>
    <p:extLst>
      <p:ext uri="{BB962C8B-B14F-4D97-AF65-F5344CB8AC3E}">
        <p14:creationId xmlns:p14="http://schemas.microsoft.com/office/powerpoint/2010/main" val="318666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23C7EE-8741-45FF-812C-E70861E6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Google Messages?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91C41-D1E1-4FF6-AA48-FF848B04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96" y="1576906"/>
            <a:ext cx="2818587" cy="5110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26EAC-E8B7-4C6F-B64A-E4B2C002C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787" y="1633797"/>
            <a:ext cx="2614854" cy="5053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F27761-396E-461D-AB29-2FBD9FF49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358" y="1633797"/>
            <a:ext cx="2556763" cy="5053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4778D8-1720-4E9D-801D-50F7CE3FD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500" y="1633797"/>
            <a:ext cx="2526765" cy="5053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4936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67707-F199-43FA-999F-E54A190B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How to invoke Google Messages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0497D0-CC6F-4E67-BB97-98182912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598" y="736370"/>
            <a:ext cx="2638650" cy="5385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4A475-6B5C-42EF-BFEB-14C1F6DB9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475" y="736370"/>
            <a:ext cx="2611851" cy="5385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581BCD-9B36-4BA9-BAB0-F85BF29A6C37}"/>
              </a:ext>
            </a:extLst>
          </p:cNvPr>
          <p:cNvSpPr txBox="1"/>
          <p:nvPr/>
        </p:nvSpPr>
        <p:spPr>
          <a:xfrm>
            <a:off x="5027459" y="367037"/>
            <a:ext cx="100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Option 1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9ABEEE-617A-4468-B978-B3E0B81867EC}"/>
              </a:ext>
            </a:extLst>
          </p:cNvPr>
          <p:cNvSpPr txBox="1"/>
          <p:nvPr/>
        </p:nvSpPr>
        <p:spPr>
          <a:xfrm>
            <a:off x="8529336" y="367036"/>
            <a:ext cx="100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Option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0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FBE1-CF77-4951-8C2C-2718EB81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Google Messages </a:t>
            </a:r>
            <a:r>
              <a:rPr lang="en-US" i="1">
                <a:solidFill>
                  <a:srgbClr val="FF0000"/>
                </a:solidFill>
                <a:cs typeface="Calibri Light"/>
              </a:rPr>
              <a:t>vs.</a:t>
            </a:r>
            <a:r>
              <a:rPr lang="en-US">
                <a:cs typeface="Calibri Light"/>
              </a:rPr>
              <a:t> messaging function of telephony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3C97F-77A2-4CE6-8A59-A8317389D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Function similarities</a:t>
            </a:r>
          </a:p>
          <a:p>
            <a:pPr lvl="1"/>
            <a:r>
              <a:rPr lang="en-US">
                <a:cs typeface="Calibri"/>
              </a:rPr>
              <a:t>Overall functionality is same</a:t>
            </a:r>
          </a:p>
          <a:p>
            <a:pPr lvl="1"/>
            <a:r>
              <a:rPr lang="en-US">
                <a:cs typeface="Calibri"/>
              </a:rPr>
              <a:t>Information saved in tables is similar</a:t>
            </a:r>
          </a:p>
          <a:p>
            <a:pPr lvl="1"/>
            <a:r>
              <a:rPr lang="en-US">
                <a:cs typeface="Calibri"/>
              </a:rPr>
              <a:t>Structure for saving information is similar</a:t>
            </a:r>
          </a:p>
          <a:p>
            <a:r>
              <a:rPr lang="en-US">
                <a:cs typeface="Calibri"/>
              </a:rPr>
              <a:t>Implementation differences </a:t>
            </a:r>
          </a:p>
          <a:p>
            <a:pPr lvl="1"/>
            <a:r>
              <a:rPr lang="en-US">
                <a:cs typeface="Calibri"/>
              </a:rPr>
              <a:t>Google Messages app has user interfaces</a:t>
            </a:r>
          </a:p>
          <a:p>
            <a:pPr lvl="1"/>
            <a:r>
              <a:rPr lang="en-US">
                <a:cs typeface="Calibri"/>
              </a:rPr>
              <a:t>Name of the database</a:t>
            </a:r>
          </a:p>
          <a:p>
            <a:pPr lvl="1"/>
            <a:r>
              <a:rPr lang="en-US">
                <a:cs typeface="Calibri"/>
              </a:rPr>
              <a:t>Name of tables</a:t>
            </a:r>
          </a:p>
        </p:txBody>
      </p:sp>
    </p:spTree>
    <p:extLst>
      <p:ext uri="{BB962C8B-B14F-4D97-AF65-F5344CB8AC3E}">
        <p14:creationId xmlns:p14="http://schemas.microsoft.com/office/powerpoint/2010/main" val="3186974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1290</Words>
  <Application>Microsoft Office PowerPoint</Application>
  <PresentationFormat>Widescreen</PresentationFormat>
  <Paragraphs>189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Pixel 3 GMS App Investigations</vt:lpstr>
      <vt:lpstr>Background</vt:lpstr>
      <vt:lpstr>Google Mobile Services (GMS)</vt:lpstr>
      <vt:lpstr>Show all Google GMS Apps: com.google.*</vt:lpstr>
      <vt:lpstr>Investigating 3 GMS Apps</vt:lpstr>
      <vt:lpstr>Investigating Google Messages</vt:lpstr>
      <vt:lpstr>What is Google Messages?</vt:lpstr>
      <vt:lpstr>How to invoke Google Messages</vt:lpstr>
      <vt:lpstr>Google Messages vs. messaging function of telephony service</vt:lpstr>
      <vt:lpstr>Where does evidence come from?</vt:lpstr>
      <vt:lpstr>1. How to find Messages app description </vt:lpstr>
      <vt:lpstr>A: Locate the packages.xml file</vt:lpstr>
      <vt:lpstr>B: Exam metadata </vt:lpstr>
      <vt:lpstr>Metadata attributes of packages.xml</vt:lpstr>
      <vt:lpstr>2. How to find evidence generated by Messages functionalities</vt:lpstr>
      <vt:lpstr>A messaging scenario </vt:lpstr>
      <vt:lpstr>Forensic questions related to messaging</vt:lpstr>
      <vt:lpstr>a. What is the content of the message the phone received on Jan 29, 2020 at 06:20:45 pm?</vt:lpstr>
      <vt:lpstr>Step 1: Find database where message evidence is stored</vt:lpstr>
      <vt:lpstr>PowerPoint Presentation</vt:lpstr>
      <vt:lpstr>Step 2: Find the table contains the message content with timestamps</vt:lpstr>
      <vt:lpstr>Step 3: Find the column contains the message received timestamp</vt:lpstr>
      <vt:lpstr>Step 4: Find the message content  in a cell</vt:lpstr>
      <vt:lpstr>PowerPoint Presentation</vt:lpstr>
      <vt:lpstr>b. When was message sent by the other person?</vt:lpstr>
      <vt:lpstr>c. Who sent the message?</vt:lpstr>
      <vt:lpstr>d. Has the message been read?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</cp:revision>
  <dcterms:created xsi:type="dcterms:W3CDTF">2021-01-18T02:02:41Z</dcterms:created>
  <dcterms:modified xsi:type="dcterms:W3CDTF">2021-08-09T01:52:52Z</dcterms:modified>
</cp:coreProperties>
</file>